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76" r:id="rId1"/>
  </p:sldMasterIdLst>
  <p:notesMasterIdLst>
    <p:notesMasterId r:id="rId19"/>
  </p:notesMasterIdLst>
  <p:sldIdLst>
    <p:sldId id="268" r:id="rId2"/>
    <p:sldId id="269" r:id="rId3"/>
    <p:sldId id="270" r:id="rId4"/>
    <p:sldId id="271" r:id="rId5"/>
    <p:sldId id="272" r:id="rId6"/>
    <p:sldId id="274" r:id="rId7"/>
    <p:sldId id="273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3">
          <p15:clr>
            <a:srgbClr val="A4A3A4"/>
          </p15:clr>
        </p15:guide>
        <p15:guide id="2" pos="14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5F5F5F"/>
    <a:srgbClr val="777777"/>
    <a:srgbClr val="0000FF"/>
    <a:srgbClr val="FFFFCC"/>
    <a:srgbClr val="996633"/>
    <a:srgbClr val="339966"/>
    <a:srgbClr val="33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54" autoAdjust="0"/>
    <p:restoredTop sz="95540" autoAdjust="0"/>
  </p:normalViewPr>
  <p:slideViewPr>
    <p:cSldViewPr snapToGrid="0">
      <p:cViewPr varScale="1">
        <p:scale>
          <a:sx n="56" d="100"/>
          <a:sy n="56" d="100"/>
        </p:scale>
        <p:origin x="1675" y="58"/>
      </p:cViewPr>
      <p:guideLst>
        <p:guide orient="horz" pos="3743"/>
        <p:guide pos="14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>
        <p:scale>
          <a:sx n="90" d="100"/>
          <a:sy n="90" d="100"/>
        </p:scale>
        <p:origin x="-2814" y="-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chael\Documents\Personal\Class\Western%20Kentucky%20University\Econ206\Ky2016CoCornYiel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Permits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Sheet1!$A$3:$A$26</c:f>
              <c:strCache>
                <c:ptCount val="24"/>
                <c:pt idx="0">
                  <c:v>Jan, 2016</c:v>
                </c:pt>
                <c:pt idx="1">
                  <c:v>Feb, 2016</c:v>
                </c:pt>
                <c:pt idx="2">
                  <c:v>Mar, 2016</c:v>
                </c:pt>
                <c:pt idx="3">
                  <c:v>Apr, 2016</c:v>
                </c:pt>
                <c:pt idx="4">
                  <c:v>May, 2016</c:v>
                </c:pt>
                <c:pt idx="5">
                  <c:v>Jun, 2016</c:v>
                </c:pt>
                <c:pt idx="6">
                  <c:v>Jul, 2016</c:v>
                </c:pt>
                <c:pt idx="7">
                  <c:v>Aug, 2016</c:v>
                </c:pt>
                <c:pt idx="8">
                  <c:v>Sep, 2016</c:v>
                </c:pt>
                <c:pt idx="9">
                  <c:v>Oct, 2016</c:v>
                </c:pt>
                <c:pt idx="10">
                  <c:v>Nov, 2016</c:v>
                </c:pt>
                <c:pt idx="11">
                  <c:v>Dec, 2016</c:v>
                </c:pt>
                <c:pt idx="12">
                  <c:v>Jan, 2017</c:v>
                </c:pt>
                <c:pt idx="13">
                  <c:v>Feb, 2017</c:v>
                </c:pt>
                <c:pt idx="14">
                  <c:v>Mar, 2017</c:v>
                </c:pt>
                <c:pt idx="15">
                  <c:v>Apr, 2017</c:v>
                </c:pt>
                <c:pt idx="16">
                  <c:v>May, 2017</c:v>
                </c:pt>
                <c:pt idx="17">
                  <c:v>Jun, 2017</c:v>
                </c:pt>
                <c:pt idx="18">
                  <c:v>Jul, 2017</c:v>
                </c:pt>
                <c:pt idx="19">
                  <c:v>Aug, 2017</c:v>
                </c:pt>
                <c:pt idx="20">
                  <c:v>Sep, 2017</c:v>
                </c:pt>
                <c:pt idx="21">
                  <c:v>Oct, 2017</c:v>
                </c:pt>
                <c:pt idx="22">
                  <c:v>Nov, 2017</c:v>
                </c:pt>
                <c:pt idx="23">
                  <c:v>Dec, 2017</c:v>
                </c:pt>
              </c:strCache>
            </c:strRef>
          </c:cat>
          <c:val>
            <c:numRef>
              <c:f>Sheet1!$B$3:$B$26</c:f>
              <c:numCache>
                <c:formatCode>General</c:formatCode>
                <c:ptCount val="24"/>
                <c:pt idx="0">
                  <c:v>340</c:v>
                </c:pt>
                <c:pt idx="1">
                  <c:v>360</c:v>
                </c:pt>
                <c:pt idx="2">
                  <c:v>370</c:v>
                </c:pt>
                <c:pt idx="3">
                  <c:v>380</c:v>
                </c:pt>
                <c:pt idx="4">
                  <c:v>395</c:v>
                </c:pt>
                <c:pt idx="5">
                  <c:v>445</c:v>
                </c:pt>
                <c:pt idx="6">
                  <c:v>450</c:v>
                </c:pt>
                <c:pt idx="7">
                  <c:v>390</c:v>
                </c:pt>
                <c:pt idx="8">
                  <c:v>421</c:v>
                </c:pt>
                <c:pt idx="9">
                  <c:v>400</c:v>
                </c:pt>
                <c:pt idx="10">
                  <c:v>341</c:v>
                </c:pt>
                <c:pt idx="11">
                  <c:v>333</c:v>
                </c:pt>
                <c:pt idx="12">
                  <c:v>340</c:v>
                </c:pt>
                <c:pt idx="13">
                  <c:v>360</c:v>
                </c:pt>
                <c:pt idx="14">
                  <c:v>427</c:v>
                </c:pt>
                <c:pt idx="15">
                  <c:v>411</c:v>
                </c:pt>
                <c:pt idx="16">
                  <c:v>428</c:v>
                </c:pt>
                <c:pt idx="17">
                  <c:v>377</c:v>
                </c:pt>
                <c:pt idx="18">
                  <c:v>400</c:v>
                </c:pt>
                <c:pt idx="19">
                  <c:v>320</c:v>
                </c:pt>
                <c:pt idx="20">
                  <c:v>412</c:v>
                </c:pt>
                <c:pt idx="21">
                  <c:v>401</c:v>
                </c:pt>
                <c:pt idx="22">
                  <c:v>380</c:v>
                </c:pt>
                <c:pt idx="23">
                  <c:v>318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9B4-4F48-8B69-979DDDA94F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52217136"/>
        <c:axId val="381326000"/>
      </c:lineChart>
      <c:catAx>
        <c:axId val="552217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1326000"/>
        <c:crosses val="autoZero"/>
        <c:auto val="1"/>
        <c:lblAlgn val="ctr"/>
        <c:lblOffset val="100"/>
        <c:noMultiLvlLbl val="0"/>
      </c:catAx>
      <c:valAx>
        <c:axId val="381326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2217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Lab work cost</a:t>
            </a:r>
            <a:r>
              <a:rPr lang="en-US" baseline="0"/>
              <a:t> per visit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Sheet3!$E$28</c:f>
              <c:strCache>
                <c:ptCount val="1"/>
                <c:pt idx="0">
                  <c:v>Frequency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Sheet3!$D$29:$D$32</c:f>
              <c:strCache>
                <c:ptCount val="4"/>
                <c:pt idx="0">
                  <c:v>$134.40 - $157.73</c:v>
                </c:pt>
                <c:pt idx="1">
                  <c:v>$147.74 - $161.06</c:v>
                </c:pt>
                <c:pt idx="2">
                  <c:v>$161.07 - $174.40</c:v>
                </c:pt>
                <c:pt idx="3">
                  <c:v>$174.41 - $187.70</c:v>
                </c:pt>
              </c:strCache>
            </c:strRef>
          </c:cat>
          <c:val>
            <c:numRef>
              <c:f>Sheet3!$E$29:$E$32</c:f>
              <c:numCache>
                <c:formatCode>General</c:formatCode>
                <c:ptCount val="4"/>
                <c:pt idx="0">
                  <c:v>8</c:v>
                </c:pt>
                <c:pt idx="1">
                  <c:v>12</c:v>
                </c:pt>
                <c:pt idx="2">
                  <c:v>4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CD-4F1D-B7A0-6AF9CA864E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6287528"/>
        <c:axId val="566287856"/>
      </c:barChart>
      <c:catAx>
        <c:axId val="566287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287856"/>
        <c:crosses val="autoZero"/>
        <c:auto val="1"/>
        <c:lblAlgn val="ctr"/>
        <c:lblOffset val="100"/>
        <c:noMultiLvlLbl val="0"/>
      </c:catAx>
      <c:valAx>
        <c:axId val="566287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287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3B4F20-2A0D-4903-933B-52DE51AEC5AD}" type="doc">
      <dgm:prSet loTypeId="urn:microsoft.com/office/officeart/2005/8/layout/orgChart1" loCatId="hierarchy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AC7B1EB3-4BD8-4B4F-B58C-118DC471B66E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Data</a:t>
          </a:r>
        </a:p>
      </dgm:t>
    </dgm:pt>
    <dgm:pt modelId="{B8506E59-CA4F-474E-AB88-55C194A98534}" type="parTrans" cxnId="{14EC2E9C-FE3E-4BDC-A553-8EE7CB01EFB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B8FB084-7CD7-40A3-85BD-279569F0BEC4}" type="sibTrans" cxnId="{14EC2E9C-FE3E-4BDC-A553-8EE7CB01EFB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0732490-6C8F-44C7-8F38-C85C5A966A66}" type="asst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Categorical</a:t>
          </a:r>
        </a:p>
      </dgm:t>
    </dgm:pt>
    <dgm:pt modelId="{79B598FE-F241-4CA7-BB21-331292327391}" type="parTrans" cxnId="{FA49A4D7-3431-479C-A37D-1148FCF7B6EF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1F4EDA7-7BA0-4458-B547-351072D2BD3E}" type="sibTrans" cxnId="{FA49A4D7-3431-479C-A37D-1148FCF7B6E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76D1587-5E9A-4C67-A411-178E512802F5}" type="asst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Quantitative</a:t>
          </a:r>
        </a:p>
      </dgm:t>
    </dgm:pt>
    <dgm:pt modelId="{70949F93-4C6A-4D97-BBEB-54B5CAFEECE7}" type="parTrans" cxnId="{93C661B1-62A9-4342-829D-9F2EE8366486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64F3B25-618C-4BCF-A4A0-C81A285BA0F6}" type="sibTrans" cxnId="{93C661B1-62A9-4342-829D-9F2EE836648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22DC363-43D4-4C33-A428-0147FFA5DC7C}" type="asst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Numeric</a:t>
          </a:r>
        </a:p>
      </dgm:t>
    </dgm:pt>
    <dgm:pt modelId="{817E10E3-CB72-46CB-A5FE-05C0E64CB16E}" type="parTrans" cxnId="{1D1688FB-8856-4094-A12C-9DA88BEF337A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80D4DBD-D7C8-4967-A67E-8C9FE685B673}" type="sibTrans" cxnId="{1D1688FB-8856-4094-A12C-9DA88BEF337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1D2F636-63F1-43AF-83A6-503C984C9608}" type="asst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Non-numeric</a:t>
          </a:r>
        </a:p>
      </dgm:t>
    </dgm:pt>
    <dgm:pt modelId="{091F9E62-BFDD-4195-804F-F09C54CD3A57}" type="parTrans" cxnId="{F758409B-2E9D-4AF0-A52B-F37C3622D53D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2B6957E-FB0B-4C91-97CA-C1D55F4D4A88}" type="sibTrans" cxnId="{F758409B-2E9D-4AF0-A52B-F37C3622D53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46FA895-E87E-4D32-9FC4-08DB6CB4B2AA}" type="asst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Numeric</a:t>
          </a:r>
        </a:p>
      </dgm:t>
    </dgm:pt>
    <dgm:pt modelId="{4B26B906-94A9-4645-ABDA-AA48164C0256}" type="parTrans" cxnId="{EEB3302D-485E-42FB-967D-EFC7B77054F9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791C468-AD56-4D4F-B90A-A32BCA535561}" type="sibTrans" cxnId="{EEB3302D-485E-42FB-967D-EFC7B77054F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D2C2AD6-9A44-437B-BB9C-4356AEB1CA7B}" type="asst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Nominal</a:t>
          </a:r>
        </a:p>
      </dgm:t>
    </dgm:pt>
    <dgm:pt modelId="{07C33CFF-B01C-4F66-85F6-7D7404E75940}" type="parTrans" cxnId="{8AD6C663-F9C3-4B91-9BFA-FDE310DE5CBB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79E98B2-DF66-43BA-8846-70DEB6DEF6D4}" type="sibTrans" cxnId="{8AD6C663-F9C3-4B91-9BFA-FDE310DE5CB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FDFAF51-1199-4DEA-9CE6-B9A655371B34}" type="asst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Ordinal</a:t>
          </a:r>
        </a:p>
      </dgm:t>
    </dgm:pt>
    <dgm:pt modelId="{B112B36F-DE6C-4064-A721-F2FE52145F79}" type="parTrans" cxnId="{02DB2161-F708-4B83-B082-CF818AB2DF3B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C07BB2B-9751-484D-848A-7D4A0FD7A49B}" type="sibTrans" cxnId="{02DB2161-F708-4B83-B082-CF818AB2DF3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8EDF4F8-7E12-4B8E-89AB-F2470C1A4F59}" type="asst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Nominal</a:t>
          </a:r>
        </a:p>
      </dgm:t>
    </dgm:pt>
    <dgm:pt modelId="{B83BBB1E-7444-4D2B-98DC-D4477A8D1BAC}" type="parTrans" cxnId="{671B4E88-A845-40AF-9B7E-70B8AF1806FA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073BB3A-3D60-46A9-B9F8-8DEF7358BA93}" type="sibTrans" cxnId="{671B4E88-A845-40AF-9B7E-70B8AF1806F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10A1CB5-9032-4620-9AFD-2A859755F6AF}" type="asst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Ordinal</a:t>
          </a:r>
        </a:p>
      </dgm:t>
    </dgm:pt>
    <dgm:pt modelId="{C13E3FBF-CB84-4E42-B6D6-D18C40A4EF2D}" type="parTrans" cxnId="{B7B0E71E-2C8C-4F13-9E22-D9C474449C8A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06B9182-C85A-4585-BC8D-EB05915BE976}" type="sibTrans" cxnId="{B7B0E71E-2C8C-4F13-9E22-D9C474449C8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5E09DAE-406C-44B9-AF29-8538AEE97BCE}" type="asst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Interval</a:t>
          </a:r>
        </a:p>
      </dgm:t>
    </dgm:pt>
    <dgm:pt modelId="{0A69F6E1-1508-4C7A-B8C1-35DB1CDB5C7F}" type="parTrans" cxnId="{BB1B279D-1680-477D-A61F-91D7B39D7E36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38DDCDE-D39F-4A14-81E2-0F7F0FC11EF8}" type="sibTrans" cxnId="{BB1B279D-1680-477D-A61F-91D7B39D7E3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C475465-30ED-49B6-AFBF-6FDA71EFAC7A}" type="asst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Ratio</a:t>
          </a:r>
        </a:p>
      </dgm:t>
    </dgm:pt>
    <dgm:pt modelId="{B316FBC4-F493-44C3-8CDC-AE8E8C5D2F61}" type="parTrans" cxnId="{ABA74C07-5968-48E4-8C38-1B6B3D558D3E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605A13D-3647-44E5-AD03-5D93206F5A8B}" type="sibTrans" cxnId="{ABA74C07-5968-48E4-8C38-1B6B3D558D3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6BD74A3-DFA2-4636-B1F8-A31E0BE2EF30}" type="pres">
      <dgm:prSet presAssocID="{013B4F20-2A0D-4903-933B-52DE51AEC5A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5962871-0927-4C9A-8622-05962920DB23}" type="pres">
      <dgm:prSet presAssocID="{AC7B1EB3-4BD8-4B4F-B58C-118DC471B66E}" presName="hierRoot1" presStyleCnt="0">
        <dgm:presLayoutVars>
          <dgm:hierBranch val="init"/>
        </dgm:presLayoutVars>
      </dgm:prSet>
      <dgm:spPr/>
    </dgm:pt>
    <dgm:pt modelId="{06EA510E-E912-488B-9695-5D79AC61DFBE}" type="pres">
      <dgm:prSet presAssocID="{AC7B1EB3-4BD8-4B4F-B58C-118DC471B66E}" presName="rootComposite1" presStyleCnt="0"/>
      <dgm:spPr/>
    </dgm:pt>
    <dgm:pt modelId="{A45B61BB-2952-4FD8-A410-F2E54305F844}" type="pres">
      <dgm:prSet presAssocID="{AC7B1EB3-4BD8-4B4F-B58C-118DC471B66E}" presName="rootText1" presStyleLbl="node0" presStyleIdx="0" presStyleCnt="1">
        <dgm:presLayoutVars>
          <dgm:chPref val="3"/>
        </dgm:presLayoutVars>
      </dgm:prSet>
      <dgm:spPr/>
    </dgm:pt>
    <dgm:pt modelId="{5295854C-3B50-4309-8FB2-1546C49348BB}" type="pres">
      <dgm:prSet presAssocID="{AC7B1EB3-4BD8-4B4F-B58C-118DC471B66E}" presName="rootConnector1" presStyleLbl="node1" presStyleIdx="0" presStyleCnt="0"/>
      <dgm:spPr/>
    </dgm:pt>
    <dgm:pt modelId="{097348A3-18B6-42A4-BC57-EF08E5CB6AA9}" type="pres">
      <dgm:prSet presAssocID="{AC7B1EB3-4BD8-4B4F-B58C-118DC471B66E}" presName="hierChild2" presStyleCnt="0"/>
      <dgm:spPr/>
    </dgm:pt>
    <dgm:pt modelId="{12AACF1F-E149-4A7D-AADF-50D420078915}" type="pres">
      <dgm:prSet presAssocID="{AC7B1EB3-4BD8-4B4F-B58C-118DC471B66E}" presName="hierChild3" presStyleCnt="0"/>
      <dgm:spPr/>
    </dgm:pt>
    <dgm:pt modelId="{292A1526-4DB4-4678-B301-8F4233A8D41D}" type="pres">
      <dgm:prSet presAssocID="{79B598FE-F241-4CA7-BB21-331292327391}" presName="Name111" presStyleLbl="parChTrans1D2" presStyleIdx="0" presStyleCnt="2"/>
      <dgm:spPr/>
    </dgm:pt>
    <dgm:pt modelId="{F24AF2B9-5C4D-4B33-9FED-9DB733AA671E}" type="pres">
      <dgm:prSet presAssocID="{40732490-6C8F-44C7-8F38-C85C5A966A66}" presName="hierRoot3" presStyleCnt="0">
        <dgm:presLayoutVars>
          <dgm:hierBranch val="init"/>
        </dgm:presLayoutVars>
      </dgm:prSet>
      <dgm:spPr/>
    </dgm:pt>
    <dgm:pt modelId="{CA227F0A-E88B-43D3-9098-07B8E62A7265}" type="pres">
      <dgm:prSet presAssocID="{40732490-6C8F-44C7-8F38-C85C5A966A66}" presName="rootComposite3" presStyleCnt="0"/>
      <dgm:spPr/>
    </dgm:pt>
    <dgm:pt modelId="{4D0FBADE-8380-4C2E-9B89-5BC795C0098E}" type="pres">
      <dgm:prSet presAssocID="{40732490-6C8F-44C7-8F38-C85C5A966A66}" presName="rootText3" presStyleLbl="asst1" presStyleIdx="0" presStyleCnt="11">
        <dgm:presLayoutVars>
          <dgm:chPref val="3"/>
        </dgm:presLayoutVars>
      </dgm:prSet>
      <dgm:spPr/>
    </dgm:pt>
    <dgm:pt modelId="{19582590-5F68-4571-A8A0-FCC14DE45B1F}" type="pres">
      <dgm:prSet presAssocID="{40732490-6C8F-44C7-8F38-C85C5A966A66}" presName="rootConnector3" presStyleLbl="asst1" presStyleIdx="0" presStyleCnt="11"/>
      <dgm:spPr/>
    </dgm:pt>
    <dgm:pt modelId="{2BBEBED6-6F43-40E4-8947-2CD26C5FD809}" type="pres">
      <dgm:prSet presAssocID="{40732490-6C8F-44C7-8F38-C85C5A966A66}" presName="hierChild6" presStyleCnt="0"/>
      <dgm:spPr/>
    </dgm:pt>
    <dgm:pt modelId="{FFC9093C-CF04-4D46-AD3F-082EBFB99AAC}" type="pres">
      <dgm:prSet presAssocID="{40732490-6C8F-44C7-8F38-C85C5A966A66}" presName="hierChild7" presStyleCnt="0"/>
      <dgm:spPr/>
    </dgm:pt>
    <dgm:pt modelId="{032110B5-8813-48F3-9085-67E6847F3011}" type="pres">
      <dgm:prSet presAssocID="{817E10E3-CB72-46CB-A5FE-05C0E64CB16E}" presName="Name111" presStyleLbl="parChTrans1D3" presStyleIdx="0" presStyleCnt="3"/>
      <dgm:spPr/>
    </dgm:pt>
    <dgm:pt modelId="{B6307FBB-56E7-4A5D-9886-2986528AE34A}" type="pres">
      <dgm:prSet presAssocID="{C22DC363-43D4-4C33-A428-0147FFA5DC7C}" presName="hierRoot3" presStyleCnt="0">
        <dgm:presLayoutVars>
          <dgm:hierBranch val="init"/>
        </dgm:presLayoutVars>
      </dgm:prSet>
      <dgm:spPr/>
    </dgm:pt>
    <dgm:pt modelId="{5F08C3BD-CF68-49E4-8893-237EEEC0FA6D}" type="pres">
      <dgm:prSet presAssocID="{C22DC363-43D4-4C33-A428-0147FFA5DC7C}" presName="rootComposite3" presStyleCnt="0"/>
      <dgm:spPr/>
    </dgm:pt>
    <dgm:pt modelId="{B275C4BD-C7C8-4446-8120-545F1A40E76F}" type="pres">
      <dgm:prSet presAssocID="{C22DC363-43D4-4C33-A428-0147FFA5DC7C}" presName="rootText3" presStyleLbl="asst1" presStyleIdx="1" presStyleCnt="11">
        <dgm:presLayoutVars>
          <dgm:chPref val="3"/>
        </dgm:presLayoutVars>
      </dgm:prSet>
      <dgm:spPr/>
    </dgm:pt>
    <dgm:pt modelId="{C3FA9EFB-0EC9-4AD5-BDBC-38C76911944C}" type="pres">
      <dgm:prSet presAssocID="{C22DC363-43D4-4C33-A428-0147FFA5DC7C}" presName="rootConnector3" presStyleLbl="asst1" presStyleIdx="1" presStyleCnt="11"/>
      <dgm:spPr/>
    </dgm:pt>
    <dgm:pt modelId="{8E113EEB-8EDA-432D-B100-93493AF72D33}" type="pres">
      <dgm:prSet presAssocID="{C22DC363-43D4-4C33-A428-0147FFA5DC7C}" presName="hierChild6" presStyleCnt="0"/>
      <dgm:spPr/>
    </dgm:pt>
    <dgm:pt modelId="{F8E249C6-A0AF-4DF9-B2DB-2D6F0CD3DAC1}" type="pres">
      <dgm:prSet presAssocID="{C22DC363-43D4-4C33-A428-0147FFA5DC7C}" presName="hierChild7" presStyleCnt="0"/>
      <dgm:spPr/>
    </dgm:pt>
    <dgm:pt modelId="{392338F6-E3E7-4C94-8DFF-42BE517EEFAD}" type="pres">
      <dgm:prSet presAssocID="{07C33CFF-B01C-4F66-85F6-7D7404E75940}" presName="Name111" presStyleLbl="parChTrans1D4" presStyleIdx="0" presStyleCnt="6"/>
      <dgm:spPr/>
    </dgm:pt>
    <dgm:pt modelId="{8A1E507C-6520-4C95-84C7-FEAEED8DB469}" type="pres">
      <dgm:prSet presAssocID="{0D2C2AD6-9A44-437B-BB9C-4356AEB1CA7B}" presName="hierRoot3" presStyleCnt="0">
        <dgm:presLayoutVars>
          <dgm:hierBranch val="init"/>
        </dgm:presLayoutVars>
      </dgm:prSet>
      <dgm:spPr/>
    </dgm:pt>
    <dgm:pt modelId="{6316D436-7024-4019-B2F3-85383B1CDD32}" type="pres">
      <dgm:prSet presAssocID="{0D2C2AD6-9A44-437B-BB9C-4356AEB1CA7B}" presName="rootComposite3" presStyleCnt="0"/>
      <dgm:spPr/>
    </dgm:pt>
    <dgm:pt modelId="{B9835145-5709-415E-B4B0-5162E6582048}" type="pres">
      <dgm:prSet presAssocID="{0D2C2AD6-9A44-437B-BB9C-4356AEB1CA7B}" presName="rootText3" presStyleLbl="asst1" presStyleIdx="2" presStyleCnt="11">
        <dgm:presLayoutVars>
          <dgm:chPref val="3"/>
        </dgm:presLayoutVars>
      </dgm:prSet>
      <dgm:spPr/>
    </dgm:pt>
    <dgm:pt modelId="{8E18977D-8E17-4E89-9F9E-827B552F0FBC}" type="pres">
      <dgm:prSet presAssocID="{0D2C2AD6-9A44-437B-BB9C-4356AEB1CA7B}" presName="rootConnector3" presStyleLbl="asst1" presStyleIdx="2" presStyleCnt="11"/>
      <dgm:spPr/>
    </dgm:pt>
    <dgm:pt modelId="{26F534B4-B9D9-4F28-97F0-325EA66FA9E1}" type="pres">
      <dgm:prSet presAssocID="{0D2C2AD6-9A44-437B-BB9C-4356AEB1CA7B}" presName="hierChild6" presStyleCnt="0"/>
      <dgm:spPr/>
    </dgm:pt>
    <dgm:pt modelId="{29D8C9F1-9B98-4B3A-9970-0E5679BD0CF5}" type="pres">
      <dgm:prSet presAssocID="{0D2C2AD6-9A44-437B-BB9C-4356AEB1CA7B}" presName="hierChild7" presStyleCnt="0"/>
      <dgm:spPr/>
    </dgm:pt>
    <dgm:pt modelId="{FDF71642-BEFE-4DB1-B672-43643DBA730D}" type="pres">
      <dgm:prSet presAssocID="{B112B36F-DE6C-4064-A721-F2FE52145F79}" presName="Name111" presStyleLbl="parChTrans1D4" presStyleIdx="1" presStyleCnt="6"/>
      <dgm:spPr/>
    </dgm:pt>
    <dgm:pt modelId="{8561D1FD-A533-46D6-B972-1453612135B5}" type="pres">
      <dgm:prSet presAssocID="{EFDFAF51-1199-4DEA-9CE6-B9A655371B34}" presName="hierRoot3" presStyleCnt="0">
        <dgm:presLayoutVars>
          <dgm:hierBranch val="init"/>
        </dgm:presLayoutVars>
      </dgm:prSet>
      <dgm:spPr/>
    </dgm:pt>
    <dgm:pt modelId="{312E64E6-1EAE-4333-AF18-50B107AD255F}" type="pres">
      <dgm:prSet presAssocID="{EFDFAF51-1199-4DEA-9CE6-B9A655371B34}" presName="rootComposite3" presStyleCnt="0"/>
      <dgm:spPr/>
    </dgm:pt>
    <dgm:pt modelId="{24F5D89B-6D72-477B-8891-6A4EE1D3D108}" type="pres">
      <dgm:prSet presAssocID="{EFDFAF51-1199-4DEA-9CE6-B9A655371B34}" presName="rootText3" presStyleLbl="asst1" presStyleIdx="3" presStyleCnt="11">
        <dgm:presLayoutVars>
          <dgm:chPref val="3"/>
        </dgm:presLayoutVars>
      </dgm:prSet>
      <dgm:spPr/>
    </dgm:pt>
    <dgm:pt modelId="{A994F853-A669-4E19-9FDC-100A9E102A53}" type="pres">
      <dgm:prSet presAssocID="{EFDFAF51-1199-4DEA-9CE6-B9A655371B34}" presName="rootConnector3" presStyleLbl="asst1" presStyleIdx="3" presStyleCnt="11"/>
      <dgm:spPr/>
    </dgm:pt>
    <dgm:pt modelId="{E94456B7-6320-4E98-BE5A-E9E42FFD185C}" type="pres">
      <dgm:prSet presAssocID="{EFDFAF51-1199-4DEA-9CE6-B9A655371B34}" presName="hierChild6" presStyleCnt="0"/>
      <dgm:spPr/>
    </dgm:pt>
    <dgm:pt modelId="{9EDB9B09-2BC9-4FAF-9261-A3B0E7F261E7}" type="pres">
      <dgm:prSet presAssocID="{EFDFAF51-1199-4DEA-9CE6-B9A655371B34}" presName="hierChild7" presStyleCnt="0"/>
      <dgm:spPr/>
    </dgm:pt>
    <dgm:pt modelId="{295D78FF-E65E-4B1D-9F2E-7AB7A4ADCE70}" type="pres">
      <dgm:prSet presAssocID="{091F9E62-BFDD-4195-804F-F09C54CD3A57}" presName="Name111" presStyleLbl="parChTrans1D3" presStyleIdx="1" presStyleCnt="3"/>
      <dgm:spPr/>
    </dgm:pt>
    <dgm:pt modelId="{2CE71E26-BB62-4913-820F-664E3D6B3C5F}" type="pres">
      <dgm:prSet presAssocID="{B1D2F636-63F1-43AF-83A6-503C984C9608}" presName="hierRoot3" presStyleCnt="0">
        <dgm:presLayoutVars>
          <dgm:hierBranch val="init"/>
        </dgm:presLayoutVars>
      </dgm:prSet>
      <dgm:spPr/>
    </dgm:pt>
    <dgm:pt modelId="{E9168AB6-D142-4ED2-8EB5-1EF2CB73CF6C}" type="pres">
      <dgm:prSet presAssocID="{B1D2F636-63F1-43AF-83A6-503C984C9608}" presName="rootComposite3" presStyleCnt="0"/>
      <dgm:spPr/>
    </dgm:pt>
    <dgm:pt modelId="{8A07B981-0BDC-47EB-9AA0-47CAA519C9F4}" type="pres">
      <dgm:prSet presAssocID="{B1D2F636-63F1-43AF-83A6-503C984C9608}" presName="rootText3" presStyleLbl="asst1" presStyleIdx="4" presStyleCnt="11">
        <dgm:presLayoutVars>
          <dgm:chPref val="3"/>
        </dgm:presLayoutVars>
      </dgm:prSet>
      <dgm:spPr/>
    </dgm:pt>
    <dgm:pt modelId="{607A04F8-514F-4C42-8D00-48BBAC0E62D3}" type="pres">
      <dgm:prSet presAssocID="{B1D2F636-63F1-43AF-83A6-503C984C9608}" presName="rootConnector3" presStyleLbl="asst1" presStyleIdx="4" presStyleCnt="11"/>
      <dgm:spPr/>
    </dgm:pt>
    <dgm:pt modelId="{5F69488A-3998-4AE5-BB0D-7608ECF0E4AB}" type="pres">
      <dgm:prSet presAssocID="{B1D2F636-63F1-43AF-83A6-503C984C9608}" presName="hierChild6" presStyleCnt="0"/>
      <dgm:spPr/>
    </dgm:pt>
    <dgm:pt modelId="{ABFD40E8-99A3-49E1-9602-699C87880C42}" type="pres">
      <dgm:prSet presAssocID="{B1D2F636-63F1-43AF-83A6-503C984C9608}" presName="hierChild7" presStyleCnt="0"/>
      <dgm:spPr/>
    </dgm:pt>
    <dgm:pt modelId="{92A3874A-87BD-41D3-8E67-88DF3F109B8A}" type="pres">
      <dgm:prSet presAssocID="{B83BBB1E-7444-4D2B-98DC-D4477A8D1BAC}" presName="Name111" presStyleLbl="parChTrans1D4" presStyleIdx="2" presStyleCnt="6"/>
      <dgm:spPr/>
    </dgm:pt>
    <dgm:pt modelId="{080E8D1A-AD1E-4FFD-AA78-E4AF351CD6B9}" type="pres">
      <dgm:prSet presAssocID="{08EDF4F8-7E12-4B8E-89AB-F2470C1A4F59}" presName="hierRoot3" presStyleCnt="0">
        <dgm:presLayoutVars>
          <dgm:hierBranch val="init"/>
        </dgm:presLayoutVars>
      </dgm:prSet>
      <dgm:spPr/>
    </dgm:pt>
    <dgm:pt modelId="{BC170AEA-E169-45C9-8CA0-613F13C3F192}" type="pres">
      <dgm:prSet presAssocID="{08EDF4F8-7E12-4B8E-89AB-F2470C1A4F59}" presName="rootComposite3" presStyleCnt="0"/>
      <dgm:spPr/>
    </dgm:pt>
    <dgm:pt modelId="{0D0F5380-F7D3-4B55-AFF3-94875B4FCBB6}" type="pres">
      <dgm:prSet presAssocID="{08EDF4F8-7E12-4B8E-89AB-F2470C1A4F59}" presName="rootText3" presStyleLbl="asst1" presStyleIdx="5" presStyleCnt="11">
        <dgm:presLayoutVars>
          <dgm:chPref val="3"/>
        </dgm:presLayoutVars>
      </dgm:prSet>
      <dgm:spPr/>
    </dgm:pt>
    <dgm:pt modelId="{08B04AD0-7ABA-4D7A-8930-692994292EB0}" type="pres">
      <dgm:prSet presAssocID="{08EDF4F8-7E12-4B8E-89AB-F2470C1A4F59}" presName="rootConnector3" presStyleLbl="asst1" presStyleIdx="5" presStyleCnt="11"/>
      <dgm:spPr/>
    </dgm:pt>
    <dgm:pt modelId="{38C13700-EB97-480A-B7B3-B7D9F6204C15}" type="pres">
      <dgm:prSet presAssocID="{08EDF4F8-7E12-4B8E-89AB-F2470C1A4F59}" presName="hierChild6" presStyleCnt="0"/>
      <dgm:spPr/>
    </dgm:pt>
    <dgm:pt modelId="{F3156632-0780-4901-8E77-79994DB518EF}" type="pres">
      <dgm:prSet presAssocID="{08EDF4F8-7E12-4B8E-89AB-F2470C1A4F59}" presName="hierChild7" presStyleCnt="0"/>
      <dgm:spPr/>
    </dgm:pt>
    <dgm:pt modelId="{CD35D3F3-8C87-46AF-A97D-7209CF99AC78}" type="pres">
      <dgm:prSet presAssocID="{C13E3FBF-CB84-4E42-B6D6-D18C40A4EF2D}" presName="Name111" presStyleLbl="parChTrans1D4" presStyleIdx="3" presStyleCnt="6"/>
      <dgm:spPr/>
    </dgm:pt>
    <dgm:pt modelId="{D1429166-2F52-4343-ADD8-A1DEF0213DEC}" type="pres">
      <dgm:prSet presAssocID="{A10A1CB5-9032-4620-9AFD-2A859755F6AF}" presName="hierRoot3" presStyleCnt="0">
        <dgm:presLayoutVars>
          <dgm:hierBranch val="init"/>
        </dgm:presLayoutVars>
      </dgm:prSet>
      <dgm:spPr/>
    </dgm:pt>
    <dgm:pt modelId="{97AB4517-A9B1-4CB6-9A6A-469FC2858005}" type="pres">
      <dgm:prSet presAssocID="{A10A1CB5-9032-4620-9AFD-2A859755F6AF}" presName="rootComposite3" presStyleCnt="0"/>
      <dgm:spPr/>
    </dgm:pt>
    <dgm:pt modelId="{BEFE7C18-8339-464E-87D8-32E87859742B}" type="pres">
      <dgm:prSet presAssocID="{A10A1CB5-9032-4620-9AFD-2A859755F6AF}" presName="rootText3" presStyleLbl="asst1" presStyleIdx="6" presStyleCnt="11">
        <dgm:presLayoutVars>
          <dgm:chPref val="3"/>
        </dgm:presLayoutVars>
      </dgm:prSet>
      <dgm:spPr/>
    </dgm:pt>
    <dgm:pt modelId="{D2ED0DD8-8A09-4DC3-A659-6EFFDA718647}" type="pres">
      <dgm:prSet presAssocID="{A10A1CB5-9032-4620-9AFD-2A859755F6AF}" presName="rootConnector3" presStyleLbl="asst1" presStyleIdx="6" presStyleCnt="11"/>
      <dgm:spPr/>
    </dgm:pt>
    <dgm:pt modelId="{F062E4F5-A33F-4CE4-AA57-227E407B6C49}" type="pres">
      <dgm:prSet presAssocID="{A10A1CB5-9032-4620-9AFD-2A859755F6AF}" presName="hierChild6" presStyleCnt="0"/>
      <dgm:spPr/>
    </dgm:pt>
    <dgm:pt modelId="{0AEC812F-274A-4DAB-8601-04BB36C43C8E}" type="pres">
      <dgm:prSet presAssocID="{A10A1CB5-9032-4620-9AFD-2A859755F6AF}" presName="hierChild7" presStyleCnt="0"/>
      <dgm:spPr/>
    </dgm:pt>
    <dgm:pt modelId="{369EFAD2-85F8-47D7-A65A-21D1B179E171}" type="pres">
      <dgm:prSet presAssocID="{70949F93-4C6A-4D97-BBEB-54B5CAFEECE7}" presName="Name111" presStyleLbl="parChTrans1D2" presStyleIdx="1" presStyleCnt="2"/>
      <dgm:spPr/>
    </dgm:pt>
    <dgm:pt modelId="{CE49119C-3C6C-4D86-97B1-5E0E718CD818}" type="pres">
      <dgm:prSet presAssocID="{976D1587-5E9A-4C67-A411-178E512802F5}" presName="hierRoot3" presStyleCnt="0">
        <dgm:presLayoutVars>
          <dgm:hierBranch val="init"/>
        </dgm:presLayoutVars>
      </dgm:prSet>
      <dgm:spPr/>
    </dgm:pt>
    <dgm:pt modelId="{9253F427-42DF-40D5-A071-3FD6A085B036}" type="pres">
      <dgm:prSet presAssocID="{976D1587-5E9A-4C67-A411-178E512802F5}" presName="rootComposite3" presStyleCnt="0"/>
      <dgm:spPr/>
    </dgm:pt>
    <dgm:pt modelId="{74844D63-7CCF-4225-AE4C-7D3DF8A8C3E0}" type="pres">
      <dgm:prSet presAssocID="{976D1587-5E9A-4C67-A411-178E512802F5}" presName="rootText3" presStyleLbl="asst1" presStyleIdx="7" presStyleCnt="11">
        <dgm:presLayoutVars>
          <dgm:chPref val="3"/>
        </dgm:presLayoutVars>
      </dgm:prSet>
      <dgm:spPr/>
    </dgm:pt>
    <dgm:pt modelId="{68E59BF6-428C-4401-9EEF-AF9CF2665D46}" type="pres">
      <dgm:prSet presAssocID="{976D1587-5E9A-4C67-A411-178E512802F5}" presName="rootConnector3" presStyleLbl="asst1" presStyleIdx="7" presStyleCnt="11"/>
      <dgm:spPr/>
    </dgm:pt>
    <dgm:pt modelId="{23A7E32E-4EE3-4748-93B7-7BF2028D15E4}" type="pres">
      <dgm:prSet presAssocID="{976D1587-5E9A-4C67-A411-178E512802F5}" presName="hierChild6" presStyleCnt="0"/>
      <dgm:spPr/>
    </dgm:pt>
    <dgm:pt modelId="{DEEEFA03-6D66-4C35-AA46-1CDCA5E59701}" type="pres">
      <dgm:prSet presAssocID="{976D1587-5E9A-4C67-A411-178E512802F5}" presName="hierChild7" presStyleCnt="0"/>
      <dgm:spPr/>
    </dgm:pt>
    <dgm:pt modelId="{D0058424-F8C0-4C43-8CB4-ACED13F8FF6E}" type="pres">
      <dgm:prSet presAssocID="{4B26B906-94A9-4645-ABDA-AA48164C0256}" presName="Name111" presStyleLbl="parChTrans1D3" presStyleIdx="2" presStyleCnt="3"/>
      <dgm:spPr/>
    </dgm:pt>
    <dgm:pt modelId="{15060110-1EA2-42E3-8CCB-330181F36364}" type="pres">
      <dgm:prSet presAssocID="{346FA895-E87E-4D32-9FC4-08DB6CB4B2AA}" presName="hierRoot3" presStyleCnt="0">
        <dgm:presLayoutVars>
          <dgm:hierBranch val="init"/>
        </dgm:presLayoutVars>
      </dgm:prSet>
      <dgm:spPr/>
    </dgm:pt>
    <dgm:pt modelId="{2F6962D4-96AA-4F33-9DF3-201ACC23A20B}" type="pres">
      <dgm:prSet presAssocID="{346FA895-E87E-4D32-9FC4-08DB6CB4B2AA}" presName="rootComposite3" presStyleCnt="0"/>
      <dgm:spPr/>
    </dgm:pt>
    <dgm:pt modelId="{A7F69DA3-05F3-4261-AE5B-6AC215FA7BAB}" type="pres">
      <dgm:prSet presAssocID="{346FA895-E87E-4D32-9FC4-08DB6CB4B2AA}" presName="rootText3" presStyleLbl="asst1" presStyleIdx="8" presStyleCnt="11">
        <dgm:presLayoutVars>
          <dgm:chPref val="3"/>
        </dgm:presLayoutVars>
      </dgm:prSet>
      <dgm:spPr/>
    </dgm:pt>
    <dgm:pt modelId="{0C73740F-4631-4E39-9BB9-5AE400317E36}" type="pres">
      <dgm:prSet presAssocID="{346FA895-E87E-4D32-9FC4-08DB6CB4B2AA}" presName="rootConnector3" presStyleLbl="asst1" presStyleIdx="8" presStyleCnt="11"/>
      <dgm:spPr/>
    </dgm:pt>
    <dgm:pt modelId="{0E63BD1B-60A4-4218-9C6E-E6330F61D99A}" type="pres">
      <dgm:prSet presAssocID="{346FA895-E87E-4D32-9FC4-08DB6CB4B2AA}" presName="hierChild6" presStyleCnt="0"/>
      <dgm:spPr/>
    </dgm:pt>
    <dgm:pt modelId="{B12E3912-C56A-4986-921C-33A938041CD7}" type="pres">
      <dgm:prSet presAssocID="{346FA895-E87E-4D32-9FC4-08DB6CB4B2AA}" presName="hierChild7" presStyleCnt="0"/>
      <dgm:spPr/>
    </dgm:pt>
    <dgm:pt modelId="{7A47F5DA-EB60-42B5-A415-63B89D6EE3E2}" type="pres">
      <dgm:prSet presAssocID="{0A69F6E1-1508-4C7A-B8C1-35DB1CDB5C7F}" presName="Name111" presStyleLbl="parChTrans1D4" presStyleIdx="4" presStyleCnt="6"/>
      <dgm:spPr/>
    </dgm:pt>
    <dgm:pt modelId="{ED23114C-0FFA-40C3-92B0-8E8235E1BB02}" type="pres">
      <dgm:prSet presAssocID="{65E09DAE-406C-44B9-AF29-8538AEE97BCE}" presName="hierRoot3" presStyleCnt="0">
        <dgm:presLayoutVars>
          <dgm:hierBranch val="init"/>
        </dgm:presLayoutVars>
      </dgm:prSet>
      <dgm:spPr/>
    </dgm:pt>
    <dgm:pt modelId="{DCE2001B-2264-4D9E-9981-37874549A12E}" type="pres">
      <dgm:prSet presAssocID="{65E09DAE-406C-44B9-AF29-8538AEE97BCE}" presName="rootComposite3" presStyleCnt="0"/>
      <dgm:spPr/>
    </dgm:pt>
    <dgm:pt modelId="{BE4C03AA-EB87-464B-9A1E-0CF7A6302E5A}" type="pres">
      <dgm:prSet presAssocID="{65E09DAE-406C-44B9-AF29-8538AEE97BCE}" presName="rootText3" presStyleLbl="asst1" presStyleIdx="9" presStyleCnt="11">
        <dgm:presLayoutVars>
          <dgm:chPref val="3"/>
        </dgm:presLayoutVars>
      </dgm:prSet>
      <dgm:spPr/>
    </dgm:pt>
    <dgm:pt modelId="{FDB74E79-943D-4C5C-BCFA-F87DCF5CE4E0}" type="pres">
      <dgm:prSet presAssocID="{65E09DAE-406C-44B9-AF29-8538AEE97BCE}" presName="rootConnector3" presStyleLbl="asst1" presStyleIdx="9" presStyleCnt="11"/>
      <dgm:spPr/>
    </dgm:pt>
    <dgm:pt modelId="{C4298744-F501-4C07-B2EA-71F5B6BCF6F4}" type="pres">
      <dgm:prSet presAssocID="{65E09DAE-406C-44B9-AF29-8538AEE97BCE}" presName="hierChild6" presStyleCnt="0"/>
      <dgm:spPr/>
    </dgm:pt>
    <dgm:pt modelId="{E8A5042A-2F3E-4DCC-8E0A-2EB8D7EBA56E}" type="pres">
      <dgm:prSet presAssocID="{65E09DAE-406C-44B9-AF29-8538AEE97BCE}" presName="hierChild7" presStyleCnt="0"/>
      <dgm:spPr/>
    </dgm:pt>
    <dgm:pt modelId="{D32E9587-A6DB-4E03-AD99-2E3F7FAF96BE}" type="pres">
      <dgm:prSet presAssocID="{B316FBC4-F493-44C3-8CDC-AE8E8C5D2F61}" presName="Name111" presStyleLbl="parChTrans1D4" presStyleIdx="5" presStyleCnt="6"/>
      <dgm:spPr/>
    </dgm:pt>
    <dgm:pt modelId="{68146B07-7EFD-4DB2-96CC-04A65193B63A}" type="pres">
      <dgm:prSet presAssocID="{1C475465-30ED-49B6-AFBF-6FDA71EFAC7A}" presName="hierRoot3" presStyleCnt="0">
        <dgm:presLayoutVars>
          <dgm:hierBranch val="init"/>
        </dgm:presLayoutVars>
      </dgm:prSet>
      <dgm:spPr/>
    </dgm:pt>
    <dgm:pt modelId="{109F2AAC-209C-49DE-A3E6-C33932625144}" type="pres">
      <dgm:prSet presAssocID="{1C475465-30ED-49B6-AFBF-6FDA71EFAC7A}" presName="rootComposite3" presStyleCnt="0"/>
      <dgm:spPr/>
    </dgm:pt>
    <dgm:pt modelId="{2DE707A9-84B0-4EB9-A524-F048DEA364FB}" type="pres">
      <dgm:prSet presAssocID="{1C475465-30ED-49B6-AFBF-6FDA71EFAC7A}" presName="rootText3" presStyleLbl="asst1" presStyleIdx="10" presStyleCnt="11">
        <dgm:presLayoutVars>
          <dgm:chPref val="3"/>
        </dgm:presLayoutVars>
      </dgm:prSet>
      <dgm:spPr/>
    </dgm:pt>
    <dgm:pt modelId="{EEF9FF6D-F987-487B-9243-8B8C5A0AE60F}" type="pres">
      <dgm:prSet presAssocID="{1C475465-30ED-49B6-AFBF-6FDA71EFAC7A}" presName="rootConnector3" presStyleLbl="asst1" presStyleIdx="10" presStyleCnt="11"/>
      <dgm:spPr/>
    </dgm:pt>
    <dgm:pt modelId="{41BFFC24-0DD1-4CCA-862E-E8D66CFA985C}" type="pres">
      <dgm:prSet presAssocID="{1C475465-30ED-49B6-AFBF-6FDA71EFAC7A}" presName="hierChild6" presStyleCnt="0"/>
      <dgm:spPr/>
    </dgm:pt>
    <dgm:pt modelId="{DBCD70CB-EC4D-4382-9C6D-F284BB179143}" type="pres">
      <dgm:prSet presAssocID="{1C475465-30ED-49B6-AFBF-6FDA71EFAC7A}" presName="hierChild7" presStyleCnt="0"/>
      <dgm:spPr/>
    </dgm:pt>
  </dgm:ptLst>
  <dgm:cxnLst>
    <dgm:cxn modelId="{ABA74C07-5968-48E4-8C38-1B6B3D558D3E}" srcId="{346FA895-E87E-4D32-9FC4-08DB6CB4B2AA}" destId="{1C475465-30ED-49B6-AFBF-6FDA71EFAC7A}" srcOrd="1" destOrd="0" parTransId="{B316FBC4-F493-44C3-8CDC-AE8E8C5D2F61}" sibTransId="{8605A13D-3647-44E5-AD03-5D93206F5A8B}"/>
    <dgm:cxn modelId="{D926F00F-E94C-4C9E-A422-6D337137E848}" type="presOf" srcId="{346FA895-E87E-4D32-9FC4-08DB6CB4B2AA}" destId="{A7F69DA3-05F3-4261-AE5B-6AC215FA7BAB}" srcOrd="0" destOrd="0" presId="urn:microsoft.com/office/officeart/2005/8/layout/orgChart1"/>
    <dgm:cxn modelId="{6CD9A616-8149-4AC6-AE84-4D6F6732E54C}" type="presOf" srcId="{40732490-6C8F-44C7-8F38-C85C5A966A66}" destId="{4D0FBADE-8380-4C2E-9B89-5BC795C0098E}" srcOrd="0" destOrd="0" presId="urn:microsoft.com/office/officeart/2005/8/layout/orgChart1"/>
    <dgm:cxn modelId="{E049BD1C-B8AA-450D-929A-EA0507F55832}" type="presOf" srcId="{1C475465-30ED-49B6-AFBF-6FDA71EFAC7A}" destId="{EEF9FF6D-F987-487B-9243-8B8C5A0AE60F}" srcOrd="1" destOrd="0" presId="urn:microsoft.com/office/officeart/2005/8/layout/orgChart1"/>
    <dgm:cxn modelId="{B7B0E71E-2C8C-4F13-9E22-D9C474449C8A}" srcId="{B1D2F636-63F1-43AF-83A6-503C984C9608}" destId="{A10A1CB5-9032-4620-9AFD-2A859755F6AF}" srcOrd="1" destOrd="0" parTransId="{C13E3FBF-CB84-4E42-B6D6-D18C40A4EF2D}" sibTransId="{D06B9182-C85A-4585-BC8D-EB05915BE976}"/>
    <dgm:cxn modelId="{C9FA521F-F798-4626-A1D9-51BE49F8C310}" type="presOf" srcId="{817E10E3-CB72-46CB-A5FE-05C0E64CB16E}" destId="{032110B5-8813-48F3-9085-67E6847F3011}" srcOrd="0" destOrd="0" presId="urn:microsoft.com/office/officeart/2005/8/layout/orgChart1"/>
    <dgm:cxn modelId="{D9937E23-41D4-4299-911A-628E08A9489B}" type="presOf" srcId="{B1D2F636-63F1-43AF-83A6-503C984C9608}" destId="{607A04F8-514F-4C42-8D00-48BBAC0E62D3}" srcOrd="1" destOrd="0" presId="urn:microsoft.com/office/officeart/2005/8/layout/orgChart1"/>
    <dgm:cxn modelId="{3A40BD27-90C5-4012-99CE-6EF0FB1EE7F0}" type="presOf" srcId="{0A69F6E1-1508-4C7A-B8C1-35DB1CDB5C7F}" destId="{7A47F5DA-EB60-42B5-A415-63B89D6EE3E2}" srcOrd="0" destOrd="0" presId="urn:microsoft.com/office/officeart/2005/8/layout/orgChart1"/>
    <dgm:cxn modelId="{EEB3302D-485E-42FB-967D-EFC7B77054F9}" srcId="{976D1587-5E9A-4C67-A411-178E512802F5}" destId="{346FA895-E87E-4D32-9FC4-08DB6CB4B2AA}" srcOrd="0" destOrd="0" parTransId="{4B26B906-94A9-4645-ABDA-AA48164C0256}" sibTransId="{F791C468-AD56-4D4F-B90A-A32BCA535561}"/>
    <dgm:cxn modelId="{FED7C236-26B6-4E56-91A6-10F95E1DAB7B}" type="presOf" srcId="{A10A1CB5-9032-4620-9AFD-2A859755F6AF}" destId="{D2ED0DD8-8A09-4DC3-A659-6EFFDA718647}" srcOrd="1" destOrd="0" presId="urn:microsoft.com/office/officeart/2005/8/layout/orgChart1"/>
    <dgm:cxn modelId="{2EFE895C-D584-4CFB-B714-D3EEAA9666E9}" type="presOf" srcId="{EFDFAF51-1199-4DEA-9CE6-B9A655371B34}" destId="{A994F853-A669-4E19-9FDC-100A9E102A53}" srcOrd="1" destOrd="0" presId="urn:microsoft.com/office/officeart/2005/8/layout/orgChart1"/>
    <dgm:cxn modelId="{0D19C460-2056-4CEA-9C66-525E154D380B}" type="presOf" srcId="{79B598FE-F241-4CA7-BB21-331292327391}" destId="{292A1526-4DB4-4678-B301-8F4233A8D41D}" srcOrd="0" destOrd="0" presId="urn:microsoft.com/office/officeart/2005/8/layout/orgChart1"/>
    <dgm:cxn modelId="{02DB2161-F708-4B83-B082-CF818AB2DF3B}" srcId="{C22DC363-43D4-4C33-A428-0147FFA5DC7C}" destId="{EFDFAF51-1199-4DEA-9CE6-B9A655371B34}" srcOrd="1" destOrd="0" parTransId="{B112B36F-DE6C-4064-A721-F2FE52145F79}" sibTransId="{5C07BB2B-9751-484D-848A-7D4A0FD7A49B}"/>
    <dgm:cxn modelId="{8AD6C663-F9C3-4B91-9BFA-FDE310DE5CBB}" srcId="{C22DC363-43D4-4C33-A428-0147FFA5DC7C}" destId="{0D2C2AD6-9A44-437B-BB9C-4356AEB1CA7B}" srcOrd="0" destOrd="0" parTransId="{07C33CFF-B01C-4F66-85F6-7D7404E75940}" sibTransId="{179E98B2-DF66-43BA-8846-70DEB6DEF6D4}"/>
    <dgm:cxn modelId="{0493F344-7E0A-4985-8573-477047471C5C}" type="presOf" srcId="{AC7B1EB3-4BD8-4B4F-B58C-118DC471B66E}" destId="{A45B61BB-2952-4FD8-A410-F2E54305F844}" srcOrd="0" destOrd="0" presId="urn:microsoft.com/office/officeart/2005/8/layout/orgChart1"/>
    <dgm:cxn modelId="{BD2BEE4B-1104-4A7B-8407-936B63D38AE8}" type="presOf" srcId="{091F9E62-BFDD-4195-804F-F09C54CD3A57}" destId="{295D78FF-E65E-4B1D-9F2E-7AB7A4ADCE70}" srcOrd="0" destOrd="0" presId="urn:microsoft.com/office/officeart/2005/8/layout/orgChart1"/>
    <dgm:cxn modelId="{57ED584D-2966-4891-9CFC-9F1828A2EC4B}" type="presOf" srcId="{4B26B906-94A9-4645-ABDA-AA48164C0256}" destId="{D0058424-F8C0-4C43-8CB4-ACED13F8FF6E}" srcOrd="0" destOrd="0" presId="urn:microsoft.com/office/officeart/2005/8/layout/orgChart1"/>
    <dgm:cxn modelId="{3D31A051-239C-446B-92FB-2F56313D5FCD}" type="presOf" srcId="{0D2C2AD6-9A44-437B-BB9C-4356AEB1CA7B}" destId="{8E18977D-8E17-4E89-9F9E-827B552F0FBC}" srcOrd="1" destOrd="0" presId="urn:microsoft.com/office/officeart/2005/8/layout/orgChart1"/>
    <dgm:cxn modelId="{89EAF559-D40F-4FC3-A32D-6DAB7C6AE457}" type="presOf" srcId="{976D1587-5E9A-4C67-A411-178E512802F5}" destId="{74844D63-7CCF-4225-AE4C-7D3DF8A8C3E0}" srcOrd="0" destOrd="0" presId="urn:microsoft.com/office/officeart/2005/8/layout/orgChart1"/>
    <dgm:cxn modelId="{671B4E88-A845-40AF-9B7E-70B8AF1806FA}" srcId="{B1D2F636-63F1-43AF-83A6-503C984C9608}" destId="{08EDF4F8-7E12-4B8E-89AB-F2470C1A4F59}" srcOrd="0" destOrd="0" parTransId="{B83BBB1E-7444-4D2B-98DC-D4477A8D1BAC}" sibTransId="{9073BB3A-3D60-46A9-B9F8-8DEF7358BA93}"/>
    <dgm:cxn modelId="{55FCC488-3CC5-4066-BF15-1F67791CB424}" type="presOf" srcId="{08EDF4F8-7E12-4B8E-89AB-F2470C1A4F59}" destId="{0D0F5380-F7D3-4B55-AFF3-94875B4FCBB6}" srcOrd="0" destOrd="0" presId="urn:microsoft.com/office/officeart/2005/8/layout/orgChart1"/>
    <dgm:cxn modelId="{6638D288-9230-480F-916C-BE931705E09C}" type="presOf" srcId="{C13E3FBF-CB84-4E42-B6D6-D18C40A4EF2D}" destId="{CD35D3F3-8C87-46AF-A97D-7209CF99AC78}" srcOrd="0" destOrd="0" presId="urn:microsoft.com/office/officeart/2005/8/layout/orgChart1"/>
    <dgm:cxn modelId="{1E68F58A-C235-482F-9E4B-00C2EF7DF5B3}" type="presOf" srcId="{976D1587-5E9A-4C67-A411-178E512802F5}" destId="{68E59BF6-428C-4401-9EEF-AF9CF2665D46}" srcOrd="1" destOrd="0" presId="urn:microsoft.com/office/officeart/2005/8/layout/orgChart1"/>
    <dgm:cxn modelId="{D30D9E94-8D2A-4AD6-8033-90710AB3E13A}" type="presOf" srcId="{EFDFAF51-1199-4DEA-9CE6-B9A655371B34}" destId="{24F5D89B-6D72-477B-8891-6A4EE1D3D108}" srcOrd="0" destOrd="0" presId="urn:microsoft.com/office/officeart/2005/8/layout/orgChart1"/>
    <dgm:cxn modelId="{7B49F394-968F-4606-B682-45FC6F2A0ED1}" type="presOf" srcId="{B112B36F-DE6C-4064-A721-F2FE52145F79}" destId="{FDF71642-BEFE-4DB1-B672-43643DBA730D}" srcOrd="0" destOrd="0" presId="urn:microsoft.com/office/officeart/2005/8/layout/orgChart1"/>
    <dgm:cxn modelId="{161E2B95-C39D-4303-9DF1-C4DD16F440D8}" type="presOf" srcId="{B83BBB1E-7444-4D2B-98DC-D4477A8D1BAC}" destId="{92A3874A-87BD-41D3-8E67-88DF3F109B8A}" srcOrd="0" destOrd="0" presId="urn:microsoft.com/office/officeart/2005/8/layout/orgChart1"/>
    <dgm:cxn modelId="{E9E2029B-3414-4709-BBC1-987D11342438}" type="presOf" srcId="{C22DC363-43D4-4C33-A428-0147FFA5DC7C}" destId="{C3FA9EFB-0EC9-4AD5-BDBC-38C76911944C}" srcOrd="1" destOrd="0" presId="urn:microsoft.com/office/officeart/2005/8/layout/orgChart1"/>
    <dgm:cxn modelId="{B9970B9B-069C-44A5-A30D-DCEA4481B693}" type="presOf" srcId="{0D2C2AD6-9A44-437B-BB9C-4356AEB1CA7B}" destId="{B9835145-5709-415E-B4B0-5162E6582048}" srcOrd="0" destOrd="0" presId="urn:microsoft.com/office/officeart/2005/8/layout/orgChart1"/>
    <dgm:cxn modelId="{4EA5279B-8C6E-48B0-A0F9-2334DECE872D}" type="presOf" srcId="{B316FBC4-F493-44C3-8CDC-AE8E8C5D2F61}" destId="{D32E9587-A6DB-4E03-AD99-2E3F7FAF96BE}" srcOrd="0" destOrd="0" presId="urn:microsoft.com/office/officeart/2005/8/layout/orgChart1"/>
    <dgm:cxn modelId="{F758409B-2E9D-4AF0-A52B-F37C3622D53D}" srcId="{40732490-6C8F-44C7-8F38-C85C5A966A66}" destId="{B1D2F636-63F1-43AF-83A6-503C984C9608}" srcOrd="1" destOrd="0" parTransId="{091F9E62-BFDD-4195-804F-F09C54CD3A57}" sibTransId="{D2B6957E-FB0B-4C91-97CA-C1D55F4D4A88}"/>
    <dgm:cxn modelId="{14EC2E9C-FE3E-4BDC-A553-8EE7CB01EFBA}" srcId="{013B4F20-2A0D-4903-933B-52DE51AEC5AD}" destId="{AC7B1EB3-4BD8-4B4F-B58C-118DC471B66E}" srcOrd="0" destOrd="0" parTransId="{B8506E59-CA4F-474E-AB88-55C194A98534}" sibTransId="{8B8FB084-7CD7-40A3-85BD-279569F0BEC4}"/>
    <dgm:cxn modelId="{BB1B279D-1680-477D-A61F-91D7B39D7E36}" srcId="{346FA895-E87E-4D32-9FC4-08DB6CB4B2AA}" destId="{65E09DAE-406C-44B9-AF29-8538AEE97BCE}" srcOrd="0" destOrd="0" parTransId="{0A69F6E1-1508-4C7A-B8C1-35DB1CDB5C7F}" sibTransId="{138DDCDE-D39F-4A14-81E2-0F7F0FC11EF8}"/>
    <dgm:cxn modelId="{7BA433A0-B82C-4259-B5D3-E473C46DFE43}" type="presOf" srcId="{65E09DAE-406C-44B9-AF29-8538AEE97BCE}" destId="{FDB74E79-943D-4C5C-BCFA-F87DCF5CE4E0}" srcOrd="1" destOrd="0" presId="urn:microsoft.com/office/officeart/2005/8/layout/orgChart1"/>
    <dgm:cxn modelId="{D4D775A1-7944-45DF-9D38-2271895233ED}" type="presOf" srcId="{1C475465-30ED-49B6-AFBF-6FDA71EFAC7A}" destId="{2DE707A9-84B0-4EB9-A524-F048DEA364FB}" srcOrd="0" destOrd="0" presId="urn:microsoft.com/office/officeart/2005/8/layout/orgChart1"/>
    <dgm:cxn modelId="{F82263A8-873D-4917-B3A0-54C49D8F40CB}" type="presOf" srcId="{B1D2F636-63F1-43AF-83A6-503C984C9608}" destId="{8A07B981-0BDC-47EB-9AA0-47CAA519C9F4}" srcOrd="0" destOrd="0" presId="urn:microsoft.com/office/officeart/2005/8/layout/orgChart1"/>
    <dgm:cxn modelId="{E1B9A6A8-2510-4B60-B6A9-88F140E84D14}" type="presOf" srcId="{AC7B1EB3-4BD8-4B4F-B58C-118DC471B66E}" destId="{5295854C-3B50-4309-8FB2-1546C49348BB}" srcOrd="1" destOrd="0" presId="urn:microsoft.com/office/officeart/2005/8/layout/orgChart1"/>
    <dgm:cxn modelId="{F03A04AB-E729-4C27-8D10-E85290BAFCC4}" type="presOf" srcId="{40732490-6C8F-44C7-8F38-C85C5A966A66}" destId="{19582590-5F68-4571-A8A0-FCC14DE45B1F}" srcOrd="1" destOrd="0" presId="urn:microsoft.com/office/officeart/2005/8/layout/orgChart1"/>
    <dgm:cxn modelId="{20F425AB-6BED-4C9A-9C75-CDAC8E4B7D68}" type="presOf" srcId="{C22DC363-43D4-4C33-A428-0147FFA5DC7C}" destId="{B275C4BD-C7C8-4446-8120-545F1A40E76F}" srcOrd="0" destOrd="0" presId="urn:microsoft.com/office/officeart/2005/8/layout/orgChart1"/>
    <dgm:cxn modelId="{B9E3A0AD-7B29-4125-AFB5-AFF45CB16887}" type="presOf" srcId="{65E09DAE-406C-44B9-AF29-8538AEE97BCE}" destId="{BE4C03AA-EB87-464B-9A1E-0CF7A6302E5A}" srcOrd="0" destOrd="0" presId="urn:microsoft.com/office/officeart/2005/8/layout/orgChart1"/>
    <dgm:cxn modelId="{93C661B1-62A9-4342-829D-9F2EE8366486}" srcId="{AC7B1EB3-4BD8-4B4F-B58C-118DC471B66E}" destId="{976D1587-5E9A-4C67-A411-178E512802F5}" srcOrd="1" destOrd="0" parTransId="{70949F93-4C6A-4D97-BBEB-54B5CAFEECE7}" sibTransId="{064F3B25-618C-4BCF-A4A0-C81A285BA0F6}"/>
    <dgm:cxn modelId="{C1A89DB2-40CE-4F9A-BA5F-FC68A5BBE91A}" type="presOf" srcId="{013B4F20-2A0D-4903-933B-52DE51AEC5AD}" destId="{76BD74A3-DFA2-4636-B1F8-A31E0BE2EF30}" srcOrd="0" destOrd="0" presId="urn:microsoft.com/office/officeart/2005/8/layout/orgChart1"/>
    <dgm:cxn modelId="{F798AAB5-B0EA-4612-8AE8-92B7E00361CF}" type="presOf" srcId="{A10A1CB5-9032-4620-9AFD-2A859755F6AF}" destId="{BEFE7C18-8339-464E-87D8-32E87859742B}" srcOrd="0" destOrd="0" presId="urn:microsoft.com/office/officeart/2005/8/layout/orgChart1"/>
    <dgm:cxn modelId="{7DA80FB6-AABC-4A8C-854B-4065E342BFD2}" type="presOf" srcId="{346FA895-E87E-4D32-9FC4-08DB6CB4B2AA}" destId="{0C73740F-4631-4E39-9BB9-5AE400317E36}" srcOrd="1" destOrd="0" presId="urn:microsoft.com/office/officeart/2005/8/layout/orgChart1"/>
    <dgm:cxn modelId="{F9B43FB9-961C-4B61-8E79-A5E82D497FDD}" type="presOf" srcId="{70949F93-4C6A-4D97-BBEB-54B5CAFEECE7}" destId="{369EFAD2-85F8-47D7-A65A-21D1B179E171}" srcOrd="0" destOrd="0" presId="urn:microsoft.com/office/officeart/2005/8/layout/orgChart1"/>
    <dgm:cxn modelId="{6CBE42BD-AA84-4C4A-8062-E15AA485E256}" type="presOf" srcId="{08EDF4F8-7E12-4B8E-89AB-F2470C1A4F59}" destId="{08B04AD0-7ABA-4D7A-8930-692994292EB0}" srcOrd="1" destOrd="0" presId="urn:microsoft.com/office/officeart/2005/8/layout/orgChart1"/>
    <dgm:cxn modelId="{E8EBEAD6-EC60-490C-BF12-A66C621856B3}" type="presOf" srcId="{07C33CFF-B01C-4F66-85F6-7D7404E75940}" destId="{392338F6-E3E7-4C94-8DFF-42BE517EEFAD}" srcOrd="0" destOrd="0" presId="urn:microsoft.com/office/officeart/2005/8/layout/orgChart1"/>
    <dgm:cxn modelId="{FA49A4D7-3431-479C-A37D-1148FCF7B6EF}" srcId="{AC7B1EB3-4BD8-4B4F-B58C-118DC471B66E}" destId="{40732490-6C8F-44C7-8F38-C85C5A966A66}" srcOrd="0" destOrd="0" parTransId="{79B598FE-F241-4CA7-BB21-331292327391}" sibTransId="{C1F4EDA7-7BA0-4458-B547-351072D2BD3E}"/>
    <dgm:cxn modelId="{1D1688FB-8856-4094-A12C-9DA88BEF337A}" srcId="{40732490-6C8F-44C7-8F38-C85C5A966A66}" destId="{C22DC363-43D4-4C33-A428-0147FFA5DC7C}" srcOrd="0" destOrd="0" parTransId="{817E10E3-CB72-46CB-A5FE-05C0E64CB16E}" sibTransId="{580D4DBD-D7C8-4967-A67E-8C9FE685B673}"/>
    <dgm:cxn modelId="{1E240B89-679A-48A2-BAB6-F0936B316FAF}" type="presParOf" srcId="{76BD74A3-DFA2-4636-B1F8-A31E0BE2EF30}" destId="{E5962871-0927-4C9A-8622-05962920DB23}" srcOrd="0" destOrd="0" presId="urn:microsoft.com/office/officeart/2005/8/layout/orgChart1"/>
    <dgm:cxn modelId="{B4A9A5BE-42DE-44CF-A8E9-9547C6535C51}" type="presParOf" srcId="{E5962871-0927-4C9A-8622-05962920DB23}" destId="{06EA510E-E912-488B-9695-5D79AC61DFBE}" srcOrd="0" destOrd="0" presId="urn:microsoft.com/office/officeart/2005/8/layout/orgChart1"/>
    <dgm:cxn modelId="{DD4A4991-3257-4329-9B88-0274860597EF}" type="presParOf" srcId="{06EA510E-E912-488B-9695-5D79AC61DFBE}" destId="{A45B61BB-2952-4FD8-A410-F2E54305F844}" srcOrd="0" destOrd="0" presId="urn:microsoft.com/office/officeart/2005/8/layout/orgChart1"/>
    <dgm:cxn modelId="{32FB42D7-01EF-453A-A17F-19C81443B303}" type="presParOf" srcId="{06EA510E-E912-488B-9695-5D79AC61DFBE}" destId="{5295854C-3B50-4309-8FB2-1546C49348BB}" srcOrd="1" destOrd="0" presId="urn:microsoft.com/office/officeart/2005/8/layout/orgChart1"/>
    <dgm:cxn modelId="{2D16F56C-291E-44C2-8363-3048375A4D7B}" type="presParOf" srcId="{E5962871-0927-4C9A-8622-05962920DB23}" destId="{097348A3-18B6-42A4-BC57-EF08E5CB6AA9}" srcOrd="1" destOrd="0" presId="urn:microsoft.com/office/officeart/2005/8/layout/orgChart1"/>
    <dgm:cxn modelId="{B40E8BF0-A653-439E-9B37-B98FADDC684C}" type="presParOf" srcId="{E5962871-0927-4C9A-8622-05962920DB23}" destId="{12AACF1F-E149-4A7D-AADF-50D420078915}" srcOrd="2" destOrd="0" presId="urn:microsoft.com/office/officeart/2005/8/layout/orgChart1"/>
    <dgm:cxn modelId="{4C954A7F-E202-4CDA-8F53-56205A288CD1}" type="presParOf" srcId="{12AACF1F-E149-4A7D-AADF-50D420078915}" destId="{292A1526-4DB4-4678-B301-8F4233A8D41D}" srcOrd="0" destOrd="0" presId="urn:microsoft.com/office/officeart/2005/8/layout/orgChart1"/>
    <dgm:cxn modelId="{C5F820D3-2205-4A47-B489-058741D13453}" type="presParOf" srcId="{12AACF1F-E149-4A7D-AADF-50D420078915}" destId="{F24AF2B9-5C4D-4B33-9FED-9DB733AA671E}" srcOrd="1" destOrd="0" presId="urn:microsoft.com/office/officeart/2005/8/layout/orgChart1"/>
    <dgm:cxn modelId="{20949825-677A-4895-ABFB-8AA5EA3C76A2}" type="presParOf" srcId="{F24AF2B9-5C4D-4B33-9FED-9DB733AA671E}" destId="{CA227F0A-E88B-43D3-9098-07B8E62A7265}" srcOrd="0" destOrd="0" presId="urn:microsoft.com/office/officeart/2005/8/layout/orgChart1"/>
    <dgm:cxn modelId="{6A2B79C1-90A4-4353-897D-D56755C1AB8A}" type="presParOf" srcId="{CA227F0A-E88B-43D3-9098-07B8E62A7265}" destId="{4D0FBADE-8380-4C2E-9B89-5BC795C0098E}" srcOrd="0" destOrd="0" presId="urn:microsoft.com/office/officeart/2005/8/layout/orgChart1"/>
    <dgm:cxn modelId="{F89DEB7E-0BA2-4FAE-9CE8-2C973B45EE6D}" type="presParOf" srcId="{CA227F0A-E88B-43D3-9098-07B8E62A7265}" destId="{19582590-5F68-4571-A8A0-FCC14DE45B1F}" srcOrd="1" destOrd="0" presId="urn:microsoft.com/office/officeart/2005/8/layout/orgChart1"/>
    <dgm:cxn modelId="{DBB99FFC-1DFE-40FC-BDD1-8FE39B1E83DC}" type="presParOf" srcId="{F24AF2B9-5C4D-4B33-9FED-9DB733AA671E}" destId="{2BBEBED6-6F43-40E4-8947-2CD26C5FD809}" srcOrd="1" destOrd="0" presId="urn:microsoft.com/office/officeart/2005/8/layout/orgChart1"/>
    <dgm:cxn modelId="{AA34F63F-0362-42D4-B98B-B42FFABF40A6}" type="presParOf" srcId="{F24AF2B9-5C4D-4B33-9FED-9DB733AA671E}" destId="{FFC9093C-CF04-4D46-AD3F-082EBFB99AAC}" srcOrd="2" destOrd="0" presId="urn:microsoft.com/office/officeart/2005/8/layout/orgChart1"/>
    <dgm:cxn modelId="{486D441F-9DAC-4C96-9740-BB6DA32A6E40}" type="presParOf" srcId="{FFC9093C-CF04-4D46-AD3F-082EBFB99AAC}" destId="{032110B5-8813-48F3-9085-67E6847F3011}" srcOrd="0" destOrd="0" presId="urn:microsoft.com/office/officeart/2005/8/layout/orgChart1"/>
    <dgm:cxn modelId="{A0F99411-59BB-47EF-8BC4-23FD9817F52B}" type="presParOf" srcId="{FFC9093C-CF04-4D46-AD3F-082EBFB99AAC}" destId="{B6307FBB-56E7-4A5D-9886-2986528AE34A}" srcOrd="1" destOrd="0" presId="urn:microsoft.com/office/officeart/2005/8/layout/orgChart1"/>
    <dgm:cxn modelId="{86E43BFD-AC0A-4C10-8BB9-D8A32D5F05F5}" type="presParOf" srcId="{B6307FBB-56E7-4A5D-9886-2986528AE34A}" destId="{5F08C3BD-CF68-49E4-8893-237EEEC0FA6D}" srcOrd="0" destOrd="0" presId="urn:microsoft.com/office/officeart/2005/8/layout/orgChart1"/>
    <dgm:cxn modelId="{69695778-98A9-4A56-8051-577CA0BAC551}" type="presParOf" srcId="{5F08C3BD-CF68-49E4-8893-237EEEC0FA6D}" destId="{B275C4BD-C7C8-4446-8120-545F1A40E76F}" srcOrd="0" destOrd="0" presId="urn:microsoft.com/office/officeart/2005/8/layout/orgChart1"/>
    <dgm:cxn modelId="{F4C89025-D003-4718-AC4E-7B31D3C1233B}" type="presParOf" srcId="{5F08C3BD-CF68-49E4-8893-237EEEC0FA6D}" destId="{C3FA9EFB-0EC9-4AD5-BDBC-38C76911944C}" srcOrd="1" destOrd="0" presId="urn:microsoft.com/office/officeart/2005/8/layout/orgChart1"/>
    <dgm:cxn modelId="{AF7699E3-8D94-49BB-8E5C-DFC1F52B863C}" type="presParOf" srcId="{B6307FBB-56E7-4A5D-9886-2986528AE34A}" destId="{8E113EEB-8EDA-432D-B100-93493AF72D33}" srcOrd="1" destOrd="0" presId="urn:microsoft.com/office/officeart/2005/8/layout/orgChart1"/>
    <dgm:cxn modelId="{A8F879CD-6705-4B1E-BFD3-A5C49C48E81C}" type="presParOf" srcId="{B6307FBB-56E7-4A5D-9886-2986528AE34A}" destId="{F8E249C6-A0AF-4DF9-B2DB-2D6F0CD3DAC1}" srcOrd="2" destOrd="0" presId="urn:microsoft.com/office/officeart/2005/8/layout/orgChart1"/>
    <dgm:cxn modelId="{E89F446D-69DD-4D7A-8E0C-3BB795134581}" type="presParOf" srcId="{F8E249C6-A0AF-4DF9-B2DB-2D6F0CD3DAC1}" destId="{392338F6-E3E7-4C94-8DFF-42BE517EEFAD}" srcOrd="0" destOrd="0" presId="urn:microsoft.com/office/officeart/2005/8/layout/orgChart1"/>
    <dgm:cxn modelId="{228827A4-0408-457C-8E93-36BB1F3F2F06}" type="presParOf" srcId="{F8E249C6-A0AF-4DF9-B2DB-2D6F0CD3DAC1}" destId="{8A1E507C-6520-4C95-84C7-FEAEED8DB469}" srcOrd="1" destOrd="0" presId="urn:microsoft.com/office/officeart/2005/8/layout/orgChart1"/>
    <dgm:cxn modelId="{95CD1E87-A818-42ED-85FB-65BCF0DD0625}" type="presParOf" srcId="{8A1E507C-6520-4C95-84C7-FEAEED8DB469}" destId="{6316D436-7024-4019-B2F3-85383B1CDD32}" srcOrd="0" destOrd="0" presId="urn:microsoft.com/office/officeart/2005/8/layout/orgChart1"/>
    <dgm:cxn modelId="{87CEDAAC-342E-4CAB-AADC-0E3F040519C1}" type="presParOf" srcId="{6316D436-7024-4019-B2F3-85383B1CDD32}" destId="{B9835145-5709-415E-B4B0-5162E6582048}" srcOrd="0" destOrd="0" presId="urn:microsoft.com/office/officeart/2005/8/layout/orgChart1"/>
    <dgm:cxn modelId="{744C8B11-1E32-4BCB-B3CF-A2693AF8118C}" type="presParOf" srcId="{6316D436-7024-4019-B2F3-85383B1CDD32}" destId="{8E18977D-8E17-4E89-9F9E-827B552F0FBC}" srcOrd="1" destOrd="0" presId="urn:microsoft.com/office/officeart/2005/8/layout/orgChart1"/>
    <dgm:cxn modelId="{85ED666A-1227-4664-A638-ACE5D1C7AEFD}" type="presParOf" srcId="{8A1E507C-6520-4C95-84C7-FEAEED8DB469}" destId="{26F534B4-B9D9-4F28-97F0-325EA66FA9E1}" srcOrd="1" destOrd="0" presId="urn:microsoft.com/office/officeart/2005/8/layout/orgChart1"/>
    <dgm:cxn modelId="{223FB05F-55FF-4437-B14A-6412F5CA6770}" type="presParOf" srcId="{8A1E507C-6520-4C95-84C7-FEAEED8DB469}" destId="{29D8C9F1-9B98-4B3A-9970-0E5679BD0CF5}" srcOrd="2" destOrd="0" presId="urn:microsoft.com/office/officeart/2005/8/layout/orgChart1"/>
    <dgm:cxn modelId="{7C23C611-BF4D-4C57-91A2-BADCDFFDDC38}" type="presParOf" srcId="{F8E249C6-A0AF-4DF9-B2DB-2D6F0CD3DAC1}" destId="{FDF71642-BEFE-4DB1-B672-43643DBA730D}" srcOrd="2" destOrd="0" presId="urn:microsoft.com/office/officeart/2005/8/layout/orgChart1"/>
    <dgm:cxn modelId="{34F87F1A-AB38-459E-8B95-9E45873198C8}" type="presParOf" srcId="{F8E249C6-A0AF-4DF9-B2DB-2D6F0CD3DAC1}" destId="{8561D1FD-A533-46D6-B972-1453612135B5}" srcOrd="3" destOrd="0" presId="urn:microsoft.com/office/officeart/2005/8/layout/orgChart1"/>
    <dgm:cxn modelId="{27EC724F-0F68-419F-86AF-4ED0525CFC13}" type="presParOf" srcId="{8561D1FD-A533-46D6-B972-1453612135B5}" destId="{312E64E6-1EAE-4333-AF18-50B107AD255F}" srcOrd="0" destOrd="0" presId="urn:microsoft.com/office/officeart/2005/8/layout/orgChart1"/>
    <dgm:cxn modelId="{83DCA9F2-0FBD-4BF4-A1BD-2379BB21DB87}" type="presParOf" srcId="{312E64E6-1EAE-4333-AF18-50B107AD255F}" destId="{24F5D89B-6D72-477B-8891-6A4EE1D3D108}" srcOrd="0" destOrd="0" presId="urn:microsoft.com/office/officeart/2005/8/layout/orgChart1"/>
    <dgm:cxn modelId="{BCFC8186-73D6-4405-96B2-B042197CFF0F}" type="presParOf" srcId="{312E64E6-1EAE-4333-AF18-50B107AD255F}" destId="{A994F853-A669-4E19-9FDC-100A9E102A53}" srcOrd="1" destOrd="0" presId="urn:microsoft.com/office/officeart/2005/8/layout/orgChart1"/>
    <dgm:cxn modelId="{7393C84D-1F9F-4AA5-9573-736F3D1AADA2}" type="presParOf" srcId="{8561D1FD-A533-46D6-B972-1453612135B5}" destId="{E94456B7-6320-4E98-BE5A-E9E42FFD185C}" srcOrd="1" destOrd="0" presId="urn:microsoft.com/office/officeart/2005/8/layout/orgChart1"/>
    <dgm:cxn modelId="{A1C2338A-C384-4014-B22F-41FB46447235}" type="presParOf" srcId="{8561D1FD-A533-46D6-B972-1453612135B5}" destId="{9EDB9B09-2BC9-4FAF-9261-A3B0E7F261E7}" srcOrd="2" destOrd="0" presId="urn:microsoft.com/office/officeart/2005/8/layout/orgChart1"/>
    <dgm:cxn modelId="{22BF10A6-A860-48B8-B061-C6640C593834}" type="presParOf" srcId="{FFC9093C-CF04-4D46-AD3F-082EBFB99AAC}" destId="{295D78FF-E65E-4B1D-9F2E-7AB7A4ADCE70}" srcOrd="2" destOrd="0" presId="urn:microsoft.com/office/officeart/2005/8/layout/orgChart1"/>
    <dgm:cxn modelId="{778DE557-6E67-4824-81FA-C107F1DE7BA6}" type="presParOf" srcId="{FFC9093C-CF04-4D46-AD3F-082EBFB99AAC}" destId="{2CE71E26-BB62-4913-820F-664E3D6B3C5F}" srcOrd="3" destOrd="0" presId="urn:microsoft.com/office/officeart/2005/8/layout/orgChart1"/>
    <dgm:cxn modelId="{3CF6A36E-DCDE-463F-950A-3A38F8FD2366}" type="presParOf" srcId="{2CE71E26-BB62-4913-820F-664E3D6B3C5F}" destId="{E9168AB6-D142-4ED2-8EB5-1EF2CB73CF6C}" srcOrd="0" destOrd="0" presId="urn:microsoft.com/office/officeart/2005/8/layout/orgChart1"/>
    <dgm:cxn modelId="{9636D186-5CEF-455C-8334-FDDB632F14E9}" type="presParOf" srcId="{E9168AB6-D142-4ED2-8EB5-1EF2CB73CF6C}" destId="{8A07B981-0BDC-47EB-9AA0-47CAA519C9F4}" srcOrd="0" destOrd="0" presId="urn:microsoft.com/office/officeart/2005/8/layout/orgChart1"/>
    <dgm:cxn modelId="{46982C86-A64E-4D5D-BEC9-BA3020611B8E}" type="presParOf" srcId="{E9168AB6-D142-4ED2-8EB5-1EF2CB73CF6C}" destId="{607A04F8-514F-4C42-8D00-48BBAC0E62D3}" srcOrd="1" destOrd="0" presId="urn:microsoft.com/office/officeart/2005/8/layout/orgChart1"/>
    <dgm:cxn modelId="{D0FB3C34-7C66-4D74-A320-8D4A77BAF787}" type="presParOf" srcId="{2CE71E26-BB62-4913-820F-664E3D6B3C5F}" destId="{5F69488A-3998-4AE5-BB0D-7608ECF0E4AB}" srcOrd="1" destOrd="0" presId="urn:microsoft.com/office/officeart/2005/8/layout/orgChart1"/>
    <dgm:cxn modelId="{57F1BF96-653B-4C1E-A8FE-6C3A09C78455}" type="presParOf" srcId="{2CE71E26-BB62-4913-820F-664E3D6B3C5F}" destId="{ABFD40E8-99A3-49E1-9602-699C87880C42}" srcOrd="2" destOrd="0" presId="urn:microsoft.com/office/officeart/2005/8/layout/orgChart1"/>
    <dgm:cxn modelId="{C7F0BAD5-BB2A-4AFC-AF5B-1A1FF2F30624}" type="presParOf" srcId="{ABFD40E8-99A3-49E1-9602-699C87880C42}" destId="{92A3874A-87BD-41D3-8E67-88DF3F109B8A}" srcOrd="0" destOrd="0" presId="urn:microsoft.com/office/officeart/2005/8/layout/orgChart1"/>
    <dgm:cxn modelId="{C5AD9F22-590C-4C4C-8124-58393A5C5665}" type="presParOf" srcId="{ABFD40E8-99A3-49E1-9602-699C87880C42}" destId="{080E8D1A-AD1E-4FFD-AA78-E4AF351CD6B9}" srcOrd="1" destOrd="0" presId="urn:microsoft.com/office/officeart/2005/8/layout/orgChart1"/>
    <dgm:cxn modelId="{85C3BE50-A66E-4E0F-A177-E90A48FFBCC8}" type="presParOf" srcId="{080E8D1A-AD1E-4FFD-AA78-E4AF351CD6B9}" destId="{BC170AEA-E169-45C9-8CA0-613F13C3F192}" srcOrd="0" destOrd="0" presId="urn:microsoft.com/office/officeart/2005/8/layout/orgChart1"/>
    <dgm:cxn modelId="{3891A6CB-1235-470F-A72E-4BBCBEDFDA92}" type="presParOf" srcId="{BC170AEA-E169-45C9-8CA0-613F13C3F192}" destId="{0D0F5380-F7D3-4B55-AFF3-94875B4FCBB6}" srcOrd="0" destOrd="0" presId="urn:microsoft.com/office/officeart/2005/8/layout/orgChart1"/>
    <dgm:cxn modelId="{20361255-BD6C-42E2-91F0-2607573AD928}" type="presParOf" srcId="{BC170AEA-E169-45C9-8CA0-613F13C3F192}" destId="{08B04AD0-7ABA-4D7A-8930-692994292EB0}" srcOrd="1" destOrd="0" presId="urn:microsoft.com/office/officeart/2005/8/layout/orgChart1"/>
    <dgm:cxn modelId="{8A0714C6-988D-45EC-8D27-329F7611D5AD}" type="presParOf" srcId="{080E8D1A-AD1E-4FFD-AA78-E4AF351CD6B9}" destId="{38C13700-EB97-480A-B7B3-B7D9F6204C15}" srcOrd="1" destOrd="0" presId="urn:microsoft.com/office/officeart/2005/8/layout/orgChart1"/>
    <dgm:cxn modelId="{BF406F98-DBBE-4FE4-81A8-08F87EC2E771}" type="presParOf" srcId="{080E8D1A-AD1E-4FFD-AA78-E4AF351CD6B9}" destId="{F3156632-0780-4901-8E77-79994DB518EF}" srcOrd="2" destOrd="0" presId="urn:microsoft.com/office/officeart/2005/8/layout/orgChart1"/>
    <dgm:cxn modelId="{B0F25DF3-DDAA-4952-8C5B-19EB5302DA0F}" type="presParOf" srcId="{ABFD40E8-99A3-49E1-9602-699C87880C42}" destId="{CD35D3F3-8C87-46AF-A97D-7209CF99AC78}" srcOrd="2" destOrd="0" presId="urn:microsoft.com/office/officeart/2005/8/layout/orgChart1"/>
    <dgm:cxn modelId="{1CF66AF0-3834-4B21-A598-F3BF74C0FE81}" type="presParOf" srcId="{ABFD40E8-99A3-49E1-9602-699C87880C42}" destId="{D1429166-2F52-4343-ADD8-A1DEF0213DEC}" srcOrd="3" destOrd="0" presId="urn:microsoft.com/office/officeart/2005/8/layout/orgChart1"/>
    <dgm:cxn modelId="{AE5D05A2-D66F-4456-B7EA-DC9EC68467A5}" type="presParOf" srcId="{D1429166-2F52-4343-ADD8-A1DEF0213DEC}" destId="{97AB4517-A9B1-4CB6-9A6A-469FC2858005}" srcOrd="0" destOrd="0" presId="urn:microsoft.com/office/officeart/2005/8/layout/orgChart1"/>
    <dgm:cxn modelId="{779F5686-5E80-4EC5-AE7F-262763D53AC3}" type="presParOf" srcId="{97AB4517-A9B1-4CB6-9A6A-469FC2858005}" destId="{BEFE7C18-8339-464E-87D8-32E87859742B}" srcOrd="0" destOrd="0" presId="urn:microsoft.com/office/officeart/2005/8/layout/orgChart1"/>
    <dgm:cxn modelId="{E9F8EDD1-C628-4F85-BB7C-8D7187F49F30}" type="presParOf" srcId="{97AB4517-A9B1-4CB6-9A6A-469FC2858005}" destId="{D2ED0DD8-8A09-4DC3-A659-6EFFDA718647}" srcOrd="1" destOrd="0" presId="urn:microsoft.com/office/officeart/2005/8/layout/orgChart1"/>
    <dgm:cxn modelId="{E21DBF68-E24B-4537-ACDE-017A36D02ED1}" type="presParOf" srcId="{D1429166-2F52-4343-ADD8-A1DEF0213DEC}" destId="{F062E4F5-A33F-4CE4-AA57-227E407B6C49}" srcOrd="1" destOrd="0" presId="urn:microsoft.com/office/officeart/2005/8/layout/orgChart1"/>
    <dgm:cxn modelId="{12E6FF29-29FF-4772-8407-C987E7DDF64F}" type="presParOf" srcId="{D1429166-2F52-4343-ADD8-A1DEF0213DEC}" destId="{0AEC812F-274A-4DAB-8601-04BB36C43C8E}" srcOrd="2" destOrd="0" presId="urn:microsoft.com/office/officeart/2005/8/layout/orgChart1"/>
    <dgm:cxn modelId="{35D1923B-B913-443C-BD06-10EC51D015BB}" type="presParOf" srcId="{12AACF1F-E149-4A7D-AADF-50D420078915}" destId="{369EFAD2-85F8-47D7-A65A-21D1B179E171}" srcOrd="2" destOrd="0" presId="urn:microsoft.com/office/officeart/2005/8/layout/orgChart1"/>
    <dgm:cxn modelId="{52C43483-BE1E-4E24-82AC-4686D542321C}" type="presParOf" srcId="{12AACF1F-E149-4A7D-AADF-50D420078915}" destId="{CE49119C-3C6C-4D86-97B1-5E0E718CD818}" srcOrd="3" destOrd="0" presId="urn:microsoft.com/office/officeart/2005/8/layout/orgChart1"/>
    <dgm:cxn modelId="{3D158071-1226-4212-A024-855AFD66168D}" type="presParOf" srcId="{CE49119C-3C6C-4D86-97B1-5E0E718CD818}" destId="{9253F427-42DF-40D5-A071-3FD6A085B036}" srcOrd="0" destOrd="0" presId="urn:microsoft.com/office/officeart/2005/8/layout/orgChart1"/>
    <dgm:cxn modelId="{A4CE8BEB-4E77-4704-91B3-CEAF352F7D32}" type="presParOf" srcId="{9253F427-42DF-40D5-A071-3FD6A085B036}" destId="{74844D63-7CCF-4225-AE4C-7D3DF8A8C3E0}" srcOrd="0" destOrd="0" presId="urn:microsoft.com/office/officeart/2005/8/layout/orgChart1"/>
    <dgm:cxn modelId="{71AE0595-6FE5-49C1-922F-0803DCD4E4B6}" type="presParOf" srcId="{9253F427-42DF-40D5-A071-3FD6A085B036}" destId="{68E59BF6-428C-4401-9EEF-AF9CF2665D46}" srcOrd="1" destOrd="0" presId="urn:microsoft.com/office/officeart/2005/8/layout/orgChart1"/>
    <dgm:cxn modelId="{26C7046A-FDEA-445D-8604-28F04FFD057E}" type="presParOf" srcId="{CE49119C-3C6C-4D86-97B1-5E0E718CD818}" destId="{23A7E32E-4EE3-4748-93B7-7BF2028D15E4}" srcOrd="1" destOrd="0" presId="urn:microsoft.com/office/officeart/2005/8/layout/orgChart1"/>
    <dgm:cxn modelId="{B711B725-B6B8-4EF2-A91B-79C1D7887152}" type="presParOf" srcId="{CE49119C-3C6C-4D86-97B1-5E0E718CD818}" destId="{DEEEFA03-6D66-4C35-AA46-1CDCA5E59701}" srcOrd="2" destOrd="0" presId="urn:microsoft.com/office/officeart/2005/8/layout/orgChart1"/>
    <dgm:cxn modelId="{73DD6A0C-2B79-443A-84A4-388CA23B6E8B}" type="presParOf" srcId="{DEEEFA03-6D66-4C35-AA46-1CDCA5E59701}" destId="{D0058424-F8C0-4C43-8CB4-ACED13F8FF6E}" srcOrd="0" destOrd="0" presId="urn:microsoft.com/office/officeart/2005/8/layout/orgChart1"/>
    <dgm:cxn modelId="{6AE8CEE1-9E83-4463-A1B0-BAC0C60241D1}" type="presParOf" srcId="{DEEEFA03-6D66-4C35-AA46-1CDCA5E59701}" destId="{15060110-1EA2-42E3-8CCB-330181F36364}" srcOrd="1" destOrd="0" presId="urn:microsoft.com/office/officeart/2005/8/layout/orgChart1"/>
    <dgm:cxn modelId="{F4A65B3A-8ADB-4FF5-AA66-A81B0EB92306}" type="presParOf" srcId="{15060110-1EA2-42E3-8CCB-330181F36364}" destId="{2F6962D4-96AA-4F33-9DF3-201ACC23A20B}" srcOrd="0" destOrd="0" presId="urn:microsoft.com/office/officeart/2005/8/layout/orgChart1"/>
    <dgm:cxn modelId="{E981CE6E-121C-483F-8F8B-2FE3D9755CF2}" type="presParOf" srcId="{2F6962D4-96AA-4F33-9DF3-201ACC23A20B}" destId="{A7F69DA3-05F3-4261-AE5B-6AC215FA7BAB}" srcOrd="0" destOrd="0" presId="urn:microsoft.com/office/officeart/2005/8/layout/orgChart1"/>
    <dgm:cxn modelId="{EA92C7D0-9BF1-421F-B991-6EA1A04D7B7F}" type="presParOf" srcId="{2F6962D4-96AA-4F33-9DF3-201ACC23A20B}" destId="{0C73740F-4631-4E39-9BB9-5AE400317E36}" srcOrd="1" destOrd="0" presId="urn:microsoft.com/office/officeart/2005/8/layout/orgChart1"/>
    <dgm:cxn modelId="{76B77E0F-AD12-4411-9319-86362954131C}" type="presParOf" srcId="{15060110-1EA2-42E3-8CCB-330181F36364}" destId="{0E63BD1B-60A4-4218-9C6E-E6330F61D99A}" srcOrd="1" destOrd="0" presId="urn:microsoft.com/office/officeart/2005/8/layout/orgChart1"/>
    <dgm:cxn modelId="{39488407-80A6-4D2F-9FB0-2C2C5FF56DD9}" type="presParOf" srcId="{15060110-1EA2-42E3-8CCB-330181F36364}" destId="{B12E3912-C56A-4986-921C-33A938041CD7}" srcOrd="2" destOrd="0" presId="urn:microsoft.com/office/officeart/2005/8/layout/orgChart1"/>
    <dgm:cxn modelId="{18DE7240-2F79-4C63-A4FE-E28AB8832451}" type="presParOf" srcId="{B12E3912-C56A-4986-921C-33A938041CD7}" destId="{7A47F5DA-EB60-42B5-A415-63B89D6EE3E2}" srcOrd="0" destOrd="0" presId="urn:microsoft.com/office/officeart/2005/8/layout/orgChart1"/>
    <dgm:cxn modelId="{ED2F6E24-895E-48A8-850C-911080FB82FD}" type="presParOf" srcId="{B12E3912-C56A-4986-921C-33A938041CD7}" destId="{ED23114C-0FFA-40C3-92B0-8E8235E1BB02}" srcOrd="1" destOrd="0" presId="urn:microsoft.com/office/officeart/2005/8/layout/orgChart1"/>
    <dgm:cxn modelId="{232B4369-F42D-42C8-BD74-95564A433EBA}" type="presParOf" srcId="{ED23114C-0FFA-40C3-92B0-8E8235E1BB02}" destId="{DCE2001B-2264-4D9E-9981-37874549A12E}" srcOrd="0" destOrd="0" presId="urn:microsoft.com/office/officeart/2005/8/layout/orgChart1"/>
    <dgm:cxn modelId="{9B8E82AF-4BAE-49FC-A10B-0B87A401EF90}" type="presParOf" srcId="{DCE2001B-2264-4D9E-9981-37874549A12E}" destId="{BE4C03AA-EB87-464B-9A1E-0CF7A6302E5A}" srcOrd="0" destOrd="0" presId="urn:microsoft.com/office/officeart/2005/8/layout/orgChart1"/>
    <dgm:cxn modelId="{923DF5E7-88FA-4E7A-ADCC-C691DC3363D6}" type="presParOf" srcId="{DCE2001B-2264-4D9E-9981-37874549A12E}" destId="{FDB74E79-943D-4C5C-BCFA-F87DCF5CE4E0}" srcOrd="1" destOrd="0" presId="urn:microsoft.com/office/officeart/2005/8/layout/orgChart1"/>
    <dgm:cxn modelId="{742D096B-A4D7-4BB9-B48E-06221D2B8FB5}" type="presParOf" srcId="{ED23114C-0FFA-40C3-92B0-8E8235E1BB02}" destId="{C4298744-F501-4C07-B2EA-71F5B6BCF6F4}" srcOrd="1" destOrd="0" presId="urn:microsoft.com/office/officeart/2005/8/layout/orgChart1"/>
    <dgm:cxn modelId="{477358AF-25BE-4BFE-BC26-73BACE432F10}" type="presParOf" srcId="{ED23114C-0FFA-40C3-92B0-8E8235E1BB02}" destId="{E8A5042A-2F3E-4DCC-8E0A-2EB8D7EBA56E}" srcOrd="2" destOrd="0" presId="urn:microsoft.com/office/officeart/2005/8/layout/orgChart1"/>
    <dgm:cxn modelId="{0C25E68E-BA4B-4FC6-AD3D-0E4769D60A28}" type="presParOf" srcId="{B12E3912-C56A-4986-921C-33A938041CD7}" destId="{D32E9587-A6DB-4E03-AD99-2E3F7FAF96BE}" srcOrd="2" destOrd="0" presId="urn:microsoft.com/office/officeart/2005/8/layout/orgChart1"/>
    <dgm:cxn modelId="{31184370-1C79-4D1D-8851-87F2E0BCE2FB}" type="presParOf" srcId="{B12E3912-C56A-4986-921C-33A938041CD7}" destId="{68146B07-7EFD-4DB2-96CC-04A65193B63A}" srcOrd="3" destOrd="0" presId="urn:microsoft.com/office/officeart/2005/8/layout/orgChart1"/>
    <dgm:cxn modelId="{5BF3E2A3-8B95-4834-8D48-DF496E6D83C1}" type="presParOf" srcId="{68146B07-7EFD-4DB2-96CC-04A65193B63A}" destId="{109F2AAC-209C-49DE-A3E6-C33932625144}" srcOrd="0" destOrd="0" presId="urn:microsoft.com/office/officeart/2005/8/layout/orgChart1"/>
    <dgm:cxn modelId="{C93AADE0-4E1B-4D7B-955C-D22D8A0B5B32}" type="presParOf" srcId="{109F2AAC-209C-49DE-A3E6-C33932625144}" destId="{2DE707A9-84B0-4EB9-A524-F048DEA364FB}" srcOrd="0" destOrd="0" presId="urn:microsoft.com/office/officeart/2005/8/layout/orgChart1"/>
    <dgm:cxn modelId="{7EF8DB42-5484-4945-A582-78597AE4EC01}" type="presParOf" srcId="{109F2AAC-209C-49DE-A3E6-C33932625144}" destId="{EEF9FF6D-F987-487B-9243-8B8C5A0AE60F}" srcOrd="1" destOrd="0" presId="urn:microsoft.com/office/officeart/2005/8/layout/orgChart1"/>
    <dgm:cxn modelId="{C6B88685-6BAA-45DD-93E9-34E1092C6704}" type="presParOf" srcId="{68146B07-7EFD-4DB2-96CC-04A65193B63A}" destId="{41BFFC24-0DD1-4CCA-862E-E8D66CFA985C}" srcOrd="1" destOrd="0" presId="urn:microsoft.com/office/officeart/2005/8/layout/orgChart1"/>
    <dgm:cxn modelId="{DE5138BA-A881-48A4-8B2C-748F6AC77B58}" type="presParOf" srcId="{68146B07-7EFD-4DB2-96CC-04A65193B63A}" destId="{DBCD70CB-EC4D-4382-9C6D-F284BB17914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2E9587-A6DB-4E03-AD99-2E3F7FAF96BE}">
      <dsp:nvSpPr>
        <dsp:cNvPr id="0" name=""/>
        <dsp:cNvSpPr/>
      </dsp:nvSpPr>
      <dsp:spPr>
        <a:xfrm>
          <a:off x="5968464" y="2783001"/>
          <a:ext cx="105404" cy="4617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1773"/>
              </a:lnTo>
              <a:lnTo>
                <a:pt x="105404" y="46177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47F5DA-EB60-42B5-A415-63B89D6EE3E2}">
      <dsp:nvSpPr>
        <dsp:cNvPr id="0" name=""/>
        <dsp:cNvSpPr/>
      </dsp:nvSpPr>
      <dsp:spPr>
        <a:xfrm>
          <a:off x="5863059" y="2783001"/>
          <a:ext cx="105404" cy="461773"/>
        </a:xfrm>
        <a:custGeom>
          <a:avLst/>
          <a:gdLst/>
          <a:ahLst/>
          <a:cxnLst/>
          <a:rect l="0" t="0" r="0" b="0"/>
          <a:pathLst>
            <a:path>
              <a:moveTo>
                <a:pt x="105404" y="0"/>
              </a:moveTo>
              <a:lnTo>
                <a:pt x="105404" y="461773"/>
              </a:lnTo>
              <a:lnTo>
                <a:pt x="0" y="46177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058424-F8C0-4C43-8CB4-ACED13F8FF6E}">
      <dsp:nvSpPr>
        <dsp:cNvPr id="0" name=""/>
        <dsp:cNvSpPr/>
      </dsp:nvSpPr>
      <dsp:spPr>
        <a:xfrm>
          <a:off x="6470392" y="2070264"/>
          <a:ext cx="712737" cy="461773"/>
        </a:xfrm>
        <a:custGeom>
          <a:avLst/>
          <a:gdLst/>
          <a:ahLst/>
          <a:cxnLst/>
          <a:rect l="0" t="0" r="0" b="0"/>
          <a:pathLst>
            <a:path>
              <a:moveTo>
                <a:pt x="712737" y="0"/>
              </a:moveTo>
              <a:lnTo>
                <a:pt x="712737" y="461773"/>
              </a:lnTo>
              <a:lnTo>
                <a:pt x="0" y="46177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9EFAD2-85F8-47D7-A65A-21D1B179E171}">
      <dsp:nvSpPr>
        <dsp:cNvPr id="0" name=""/>
        <dsp:cNvSpPr/>
      </dsp:nvSpPr>
      <dsp:spPr>
        <a:xfrm>
          <a:off x="4753798" y="1357526"/>
          <a:ext cx="1927403" cy="4617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1773"/>
              </a:lnTo>
              <a:lnTo>
                <a:pt x="1927403" y="46177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35D3F3-8C87-46AF-A97D-7209CF99AC78}">
      <dsp:nvSpPr>
        <dsp:cNvPr id="0" name=""/>
        <dsp:cNvSpPr/>
      </dsp:nvSpPr>
      <dsp:spPr>
        <a:xfrm>
          <a:off x="3539132" y="2783001"/>
          <a:ext cx="105404" cy="4617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1773"/>
              </a:lnTo>
              <a:lnTo>
                <a:pt x="105404" y="46177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A3874A-87BD-41D3-8E67-88DF3F109B8A}">
      <dsp:nvSpPr>
        <dsp:cNvPr id="0" name=""/>
        <dsp:cNvSpPr/>
      </dsp:nvSpPr>
      <dsp:spPr>
        <a:xfrm>
          <a:off x="3433727" y="2783001"/>
          <a:ext cx="105404" cy="461773"/>
        </a:xfrm>
        <a:custGeom>
          <a:avLst/>
          <a:gdLst/>
          <a:ahLst/>
          <a:cxnLst/>
          <a:rect l="0" t="0" r="0" b="0"/>
          <a:pathLst>
            <a:path>
              <a:moveTo>
                <a:pt x="105404" y="0"/>
              </a:moveTo>
              <a:lnTo>
                <a:pt x="105404" y="461773"/>
              </a:lnTo>
              <a:lnTo>
                <a:pt x="0" y="46177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5D78FF-E65E-4B1D-9F2E-7AB7A4ADCE70}">
      <dsp:nvSpPr>
        <dsp:cNvPr id="0" name=""/>
        <dsp:cNvSpPr/>
      </dsp:nvSpPr>
      <dsp:spPr>
        <a:xfrm>
          <a:off x="2324466" y="2070264"/>
          <a:ext cx="712737" cy="4617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1773"/>
              </a:lnTo>
              <a:lnTo>
                <a:pt x="712737" y="46177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F71642-BEFE-4DB1-B672-43643DBA730D}">
      <dsp:nvSpPr>
        <dsp:cNvPr id="0" name=""/>
        <dsp:cNvSpPr/>
      </dsp:nvSpPr>
      <dsp:spPr>
        <a:xfrm>
          <a:off x="1109800" y="2783001"/>
          <a:ext cx="105404" cy="4617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1773"/>
              </a:lnTo>
              <a:lnTo>
                <a:pt x="105404" y="46177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2338F6-E3E7-4C94-8DFF-42BE517EEFAD}">
      <dsp:nvSpPr>
        <dsp:cNvPr id="0" name=""/>
        <dsp:cNvSpPr/>
      </dsp:nvSpPr>
      <dsp:spPr>
        <a:xfrm>
          <a:off x="1004395" y="2783001"/>
          <a:ext cx="105404" cy="461773"/>
        </a:xfrm>
        <a:custGeom>
          <a:avLst/>
          <a:gdLst/>
          <a:ahLst/>
          <a:cxnLst/>
          <a:rect l="0" t="0" r="0" b="0"/>
          <a:pathLst>
            <a:path>
              <a:moveTo>
                <a:pt x="105404" y="0"/>
              </a:moveTo>
              <a:lnTo>
                <a:pt x="105404" y="461773"/>
              </a:lnTo>
              <a:lnTo>
                <a:pt x="0" y="46177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2110B5-8813-48F3-9085-67E6847F3011}">
      <dsp:nvSpPr>
        <dsp:cNvPr id="0" name=""/>
        <dsp:cNvSpPr/>
      </dsp:nvSpPr>
      <dsp:spPr>
        <a:xfrm>
          <a:off x="1611728" y="2070264"/>
          <a:ext cx="712737" cy="461773"/>
        </a:xfrm>
        <a:custGeom>
          <a:avLst/>
          <a:gdLst/>
          <a:ahLst/>
          <a:cxnLst/>
          <a:rect l="0" t="0" r="0" b="0"/>
          <a:pathLst>
            <a:path>
              <a:moveTo>
                <a:pt x="712737" y="0"/>
              </a:moveTo>
              <a:lnTo>
                <a:pt x="712737" y="461773"/>
              </a:lnTo>
              <a:lnTo>
                <a:pt x="0" y="46177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2A1526-4DB4-4678-B301-8F4233A8D41D}">
      <dsp:nvSpPr>
        <dsp:cNvPr id="0" name=""/>
        <dsp:cNvSpPr/>
      </dsp:nvSpPr>
      <dsp:spPr>
        <a:xfrm>
          <a:off x="2826394" y="1357526"/>
          <a:ext cx="1927403" cy="461773"/>
        </a:xfrm>
        <a:custGeom>
          <a:avLst/>
          <a:gdLst/>
          <a:ahLst/>
          <a:cxnLst/>
          <a:rect l="0" t="0" r="0" b="0"/>
          <a:pathLst>
            <a:path>
              <a:moveTo>
                <a:pt x="1927403" y="0"/>
              </a:moveTo>
              <a:lnTo>
                <a:pt x="1927403" y="461773"/>
              </a:lnTo>
              <a:lnTo>
                <a:pt x="0" y="46177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5B61BB-2952-4FD8-A410-F2E54305F844}">
      <dsp:nvSpPr>
        <dsp:cNvPr id="0" name=""/>
        <dsp:cNvSpPr/>
      </dsp:nvSpPr>
      <dsp:spPr>
        <a:xfrm>
          <a:off x="4251870" y="855598"/>
          <a:ext cx="1003856" cy="501928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chemeClr val="tx1"/>
              </a:solidFill>
            </a:rPr>
            <a:t>Data</a:t>
          </a:r>
        </a:p>
      </dsp:txBody>
      <dsp:txXfrm>
        <a:off x="4251870" y="855598"/>
        <a:ext cx="1003856" cy="501928"/>
      </dsp:txXfrm>
    </dsp:sp>
    <dsp:sp modelId="{4D0FBADE-8380-4C2E-9B89-5BC795C0098E}">
      <dsp:nvSpPr>
        <dsp:cNvPr id="0" name=""/>
        <dsp:cNvSpPr/>
      </dsp:nvSpPr>
      <dsp:spPr>
        <a:xfrm>
          <a:off x="1822538" y="1568336"/>
          <a:ext cx="1003856" cy="501928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chemeClr val="tx1"/>
              </a:solidFill>
            </a:rPr>
            <a:t>Categorical</a:t>
          </a:r>
        </a:p>
      </dsp:txBody>
      <dsp:txXfrm>
        <a:off x="1822538" y="1568336"/>
        <a:ext cx="1003856" cy="501928"/>
      </dsp:txXfrm>
    </dsp:sp>
    <dsp:sp modelId="{B275C4BD-C7C8-4446-8120-545F1A40E76F}">
      <dsp:nvSpPr>
        <dsp:cNvPr id="0" name=""/>
        <dsp:cNvSpPr/>
      </dsp:nvSpPr>
      <dsp:spPr>
        <a:xfrm>
          <a:off x="607872" y="2281073"/>
          <a:ext cx="1003856" cy="501928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chemeClr val="tx1"/>
              </a:solidFill>
            </a:rPr>
            <a:t>Numeric</a:t>
          </a:r>
        </a:p>
      </dsp:txBody>
      <dsp:txXfrm>
        <a:off x="607872" y="2281073"/>
        <a:ext cx="1003856" cy="501928"/>
      </dsp:txXfrm>
    </dsp:sp>
    <dsp:sp modelId="{B9835145-5709-415E-B4B0-5162E6582048}">
      <dsp:nvSpPr>
        <dsp:cNvPr id="0" name=""/>
        <dsp:cNvSpPr/>
      </dsp:nvSpPr>
      <dsp:spPr>
        <a:xfrm>
          <a:off x="539" y="2993811"/>
          <a:ext cx="1003856" cy="501928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chemeClr val="tx1"/>
              </a:solidFill>
            </a:rPr>
            <a:t>Nominal</a:t>
          </a:r>
        </a:p>
      </dsp:txBody>
      <dsp:txXfrm>
        <a:off x="539" y="2993811"/>
        <a:ext cx="1003856" cy="501928"/>
      </dsp:txXfrm>
    </dsp:sp>
    <dsp:sp modelId="{24F5D89B-6D72-477B-8891-6A4EE1D3D108}">
      <dsp:nvSpPr>
        <dsp:cNvPr id="0" name=""/>
        <dsp:cNvSpPr/>
      </dsp:nvSpPr>
      <dsp:spPr>
        <a:xfrm>
          <a:off x="1215205" y="2993811"/>
          <a:ext cx="1003856" cy="501928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chemeClr val="tx1"/>
              </a:solidFill>
            </a:rPr>
            <a:t>Ordinal</a:t>
          </a:r>
        </a:p>
      </dsp:txBody>
      <dsp:txXfrm>
        <a:off x="1215205" y="2993811"/>
        <a:ext cx="1003856" cy="501928"/>
      </dsp:txXfrm>
    </dsp:sp>
    <dsp:sp modelId="{8A07B981-0BDC-47EB-9AA0-47CAA519C9F4}">
      <dsp:nvSpPr>
        <dsp:cNvPr id="0" name=""/>
        <dsp:cNvSpPr/>
      </dsp:nvSpPr>
      <dsp:spPr>
        <a:xfrm>
          <a:off x="3037204" y="2281073"/>
          <a:ext cx="1003856" cy="501928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chemeClr val="tx1"/>
              </a:solidFill>
            </a:rPr>
            <a:t>Non-numeric</a:t>
          </a:r>
        </a:p>
      </dsp:txBody>
      <dsp:txXfrm>
        <a:off x="3037204" y="2281073"/>
        <a:ext cx="1003856" cy="501928"/>
      </dsp:txXfrm>
    </dsp:sp>
    <dsp:sp modelId="{0D0F5380-F7D3-4B55-AFF3-94875B4FCBB6}">
      <dsp:nvSpPr>
        <dsp:cNvPr id="0" name=""/>
        <dsp:cNvSpPr/>
      </dsp:nvSpPr>
      <dsp:spPr>
        <a:xfrm>
          <a:off x="2429871" y="2993811"/>
          <a:ext cx="1003856" cy="501928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chemeClr val="tx1"/>
              </a:solidFill>
            </a:rPr>
            <a:t>Nominal</a:t>
          </a:r>
        </a:p>
      </dsp:txBody>
      <dsp:txXfrm>
        <a:off x="2429871" y="2993811"/>
        <a:ext cx="1003856" cy="501928"/>
      </dsp:txXfrm>
    </dsp:sp>
    <dsp:sp modelId="{BEFE7C18-8339-464E-87D8-32E87859742B}">
      <dsp:nvSpPr>
        <dsp:cNvPr id="0" name=""/>
        <dsp:cNvSpPr/>
      </dsp:nvSpPr>
      <dsp:spPr>
        <a:xfrm>
          <a:off x="3644537" y="2993811"/>
          <a:ext cx="1003856" cy="501928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chemeClr val="tx1"/>
              </a:solidFill>
            </a:rPr>
            <a:t>Ordinal</a:t>
          </a:r>
        </a:p>
      </dsp:txBody>
      <dsp:txXfrm>
        <a:off x="3644537" y="2993811"/>
        <a:ext cx="1003856" cy="501928"/>
      </dsp:txXfrm>
    </dsp:sp>
    <dsp:sp modelId="{74844D63-7CCF-4225-AE4C-7D3DF8A8C3E0}">
      <dsp:nvSpPr>
        <dsp:cNvPr id="0" name=""/>
        <dsp:cNvSpPr/>
      </dsp:nvSpPr>
      <dsp:spPr>
        <a:xfrm>
          <a:off x="6681202" y="1568336"/>
          <a:ext cx="1003856" cy="501928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chemeClr val="tx1"/>
              </a:solidFill>
            </a:rPr>
            <a:t>Quantitative</a:t>
          </a:r>
        </a:p>
      </dsp:txBody>
      <dsp:txXfrm>
        <a:off x="6681202" y="1568336"/>
        <a:ext cx="1003856" cy="501928"/>
      </dsp:txXfrm>
    </dsp:sp>
    <dsp:sp modelId="{A7F69DA3-05F3-4261-AE5B-6AC215FA7BAB}">
      <dsp:nvSpPr>
        <dsp:cNvPr id="0" name=""/>
        <dsp:cNvSpPr/>
      </dsp:nvSpPr>
      <dsp:spPr>
        <a:xfrm>
          <a:off x="5466536" y="2281073"/>
          <a:ext cx="1003856" cy="501928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chemeClr val="tx1"/>
              </a:solidFill>
            </a:rPr>
            <a:t>Numeric</a:t>
          </a:r>
        </a:p>
      </dsp:txBody>
      <dsp:txXfrm>
        <a:off x="5466536" y="2281073"/>
        <a:ext cx="1003856" cy="501928"/>
      </dsp:txXfrm>
    </dsp:sp>
    <dsp:sp modelId="{BE4C03AA-EB87-464B-9A1E-0CF7A6302E5A}">
      <dsp:nvSpPr>
        <dsp:cNvPr id="0" name=""/>
        <dsp:cNvSpPr/>
      </dsp:nvSpPr>
      <dsp:spPr>
        <a:xfrm>
          <a:off x="4859203" y="2993811"/>
          <a:ext cx="1003856" cy="501928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chemeClr val="tx1"/>
              </a:solidFill>
            </a:rPr>
            <a:t>Interval</a:t>
          </a:r>
        </a:p>
      </dsp:txBody>
      <dsp:txXfrm>
        <a:off x="4859203" y="2993811"/>
        <a:ext cx="1003856" cy="501928"/>
      </dsp:txXfrm>
    </dsp:sp>
    <dsp:sp modelId="{2DE707A9-84B0-4EB9-A524-F048DEA364FB}">
      <dsp:nvSpPr>
        <dsp:cNvPr id="0" name=""/>
        <dsp:cNvSpPr/>
      </dsp:nvSpPr>
      <dsp:spPr>
        <a:xfrm>
          <a:off x="6073869" y="2993811"/>
          <a:ext cx="1003856" cy="501928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chemeClr val="tx1"/>
              </a:solidFill>
            </a:rPr>
            <a:t>Ratio</a:t>
          </a:r>
        </a:p>
      </dsp:txBody>
      <dsp:txXfrm>
        <a:off x="6073869" y="2993811"/>
        <a:ext cx="1003856" cy="5019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615B9B-8AAB-401E-86BB-543DBAA530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029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340568-D317-4553-B6BD-B4C3AB95DC91}" type="slidenum">
              <a:rPr lang="en-US"/>
              <a:pPr/>
              <a:t>0</a:t>
            </a:fld>
            <a:endParaRPr lang="en-US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885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5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11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801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0798141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6627168"/>
            <a:ext cx="3886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copyright © michael .roberson@eStudy.us</a:t>
            </a:r>
            <a:r>
              <a:rPr lang="en-US" sz="10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2017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All  rights reserved</a:t>
            </a: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0070C0"/>
                </a:solidFill>
                <a:latin typeface="+mn-lt"/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368036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2" r:id="rId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chart" Target="../charts/chart2.xml"/><Relationship Id="rId4" Type="http://schemas.openxmlformats.org/officeDocument/2006/relationships/image" Target="../media/image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BF3D8E0-1960-4898-A0A4-050E6374E922}"/>
              </a:ext>
            </a:extLst>
          </p:cNvPr>
          <p:cNvSpPr/>
          <p:nvPr/>
        </p:nvSpPr>
        <p:spPr>
          <a:xfrm>
            <a:off x="582345" y="1113384"/>
            <a:ext cx="64599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latin typeface="+mn-lt"/>
              </a:rPr>
              <a:t>Business Statistics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2354A6-5BE7-423D-9C29-B88BD528EC91}"/>
              </a:ext>
            </a:extLst>
          </p:cNvPr>
          <p:cNvSpPr/>
          <p:nvPr/>
        </p:nvSpPr>
        <p:spPr>
          <a:xfrm>
            <a:off x="787180" y="2659803"/>
            <a:ext cx="7032929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This lecture flows well with </a:t>
            </a:r>
          </a:p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Statistics for Business and Economics, Anderson, Sweeney, and Williams, 13</a:t>
            </a:r>
            <a:r>
              <a:rPr lang="en-US" i="1" baseline="300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</a:t>
            </a: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 edition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chapter 1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.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F82977-D854-4D25-A36E-BCACA7766EAD}"/>
              </a:ext>
            </a:extLst>
          </p:cNvPr>
          <p:cNvSpPr txBox="1"/>
          <p:nvPr/>
        </p:nvSpPr>
        <p:spPr>
          <a:xfrm>
            <a:off x="787180" y="1812898"/>
            <a:ext cx="3800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+mn-lt"/>
              </a:rPr>
              <a:t>Introduction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309"/>
    </mc:Choice>
    <mc:Fallback xmlns="">
      <p:transition advTm="1309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4E9C7-83B7-44EB-BE43-D00D7744DC9A}"/>
              </a:ext>
            </a:extLst>
          </p:cNvPr>
          <p:cNvSpPr txBox="1">
            <a:spLocks/>
          </p:cNvSpPr>
          <p:nvPr/>
        </p:nvSpPr>
        <p:spPr>
          <a:xfrm>
            <a:off x="305462" y="1136403"/>
            <a:ext cx="5172986" cy="53337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Scales of Measurement	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	</a:t>
            </a:r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10C45D82-B8AF-4830-ADDB-6A2CAFD8E8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1903808"/>
              </p:ext>
            </p:extLst>
          </p:nvPr>
        </p:nvGraphicFramePr>
        <p:xfrm>
          <a:off x="695077" y="1801771"/>
          <a:ext cx="7685598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453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396E3-CAE9-48DA-839B-5058B2337F56}"/>
              </a:ext>
            </a:extLst>
          </p:cNvPr>
          <p:cNvSpPr txBox="1">
            <a:spLocks/>
          </p:cNvSpPr>
          <p:nvPr/>
        </p:nvSpPr>
        <p:spPr>
          <a:xfrm>
            <a:off x="329316" y="1223867"/>
            <a:ext cx="5037814" cy="48566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2800" b="1" dirty="0">
                <a:latin typeface="+mn-lt"/>
              </a:rPr>
              <a:t>Cross-Sectional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CA653-7F69-47DB-B67E-10E6300CDCB8}"/>
              </a:ext>
            </a:extLst>
          </p:cNvPr>
          <p:cNvSpPr txBox="1">
            <a:spLocks/>
          </p:cNvSpPr>
          <p:nvPr/>
        </p:nvSpPr>
        <p:spPr>
          <a:xfrm>
            <a:off x="544002" y="1892411"/>
            <a:ext cx="7788966" cy="266752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400" dirty="0"/>
              <a:t>Cross-sectional data are collected at the same or approximately the same point in time.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endParaRPr lang="en-US" sz="2400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800" b="1" dirty="0"/>
              <a:t>Example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400" dirty="0"/>
              <a:t>Data detailing the number of building permits issued during 2017 in each Kentucky county.</a:t>
            </a:r>
          </a:p>
          <a:p>
            <a:pPr fontAlgn="auto">
              <a:spcAft>
                <a:spcPts val="0"/>
              </a:spcAft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B812C30-DF70-4CD0-A3AA-15DBF21FA7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756555"/>
              </p:ext>
            </p:extLst>
          </p:nvPr>
        </p:nvGraphicFramePr>
        <p:xfrm>
          <a:off x="705015" y="4611304"/>
          <a:ext cx="2743200" cy="185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6162478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3517272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County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Permits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6713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Warren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411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6922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Butler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406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Barren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900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Hardin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638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3229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F7D95-7D30-4F35-ACA0-0255ED36ADA5}"/>
              </a:ext>
            </a:extLst>
          </p:cNvPr>
          <p:cNvSpPr txBox="1">
            <a:spLocks/>
          </p:cNvSpPr>
          <p:nvPr/>
        </p:nvSpPr>
        <p:spPr>
          <a:xfrm>
            <a:off x="432683" y="1160256"/>
            <a:ext cx="4695908" cy="68444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2800" b="1" dirty="0">
                <a:latin typeface="+mn-lt"/>
              </a:rPr>
              <a:t>Time Series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2BC64-4F6F-4C31-B3E8-30586630B832}"/>
              </a:ext>
            </a:extLst>
          </p:cNvPr>
          <p:cNvSpPr txBox="1">
            <a:spLocks/>
          </p:cNvSpPr>
          <p:nvPr/>
        </p:nvSpPr>
        <p:spPr>
          <a:xfrm>
            <a:off x="432682" y="1762015"/>
            <a:ext cx="8520487" cy="3859557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7400" dirty="0"/>
              <a:t>Time series data are collected over several time periods.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endParaRPr lang="en-US" sz="7400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8600" b="1" dirty="0"/>
              <a:t>Example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7400" dirty="0"/>
              <a:t>Data detailing the number of building permits issued in Warren County, KY in each of the last 36 months.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endParaRPr lang="en-US" sz="6000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6000" dirty="0"/>
              <a:t>Graphs of time series data help analysts understand</a:t>
            </a:r>
          </a:p>
          <a:p>
            <a:pPr fontAlgn="auto">
              <a:spcAft>
                <a:spcPts val="0"/>
              </a:spcAft>
            </a:pPr>
            <a:r>
              <a:rPr lang="en-US" sz="6000" dirty="0"/>
              <a:t>what happened in the past</a:t>
            </a:r>
          </a:p>
          <a:p>
            <a:pPr fontAlgn="auto">
              <a:spcAft>
                <a:spcPts val="0"/>
              </a:spcAft>
            </a:pPr>
            <a:r>
              <a:rPr lang="en-US" sz="6000" dirty="0"/>
              <a:t>identify any trends over time, and</a:t>
            </a:r>
          </a:p>
          <a:p>
            <a:pPr fontAlgn="auto">
              <a:spcAft>
                <a:spcPts val="0"/>
              </a:spcAft>
            </a:pPr>
            <a:r>
              <a:rPr lang="en-US" sz="6000" dirty="0"/>
              <a:t>project future levels for the time series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endParaRPr lang="en-US" sz="4400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endParaRPr lang="en-US" sz="2400" dirty="0"/>
          </a:p>
          <a:p>
            <a:pPr fontAlgn="auto">
              <a:spcAft>
                <a:spcPts val="0"/>
              </a:spcAft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55995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71A8F-2F3F-49F5-A68F-F712E95D6C53}"/>
              </a:ext>
            </a:extLst>
          </p:cNvPr>
          <p:cNvSpPr txBox="1">
            <a:spLocks/>
          </p:cNvSpPr>
          <p:nvPr/>
        </p:nvSpPr>
        <p:spPr>
          <a:xfrm>
            <a:off x="432683" y="1160256"/>
            <a:ext cx="4695908" cy="68444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2800" b="1" dirty="0">
                <a:latin typeface="+mn-lt"/>
              </a:rPr>
              <a:t>Time Series Data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C47D5F6-6AA5-49CF-8138-30BBFBBACA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895784"/>
              </p:ext>
            </p:extLst>
          </p:nvPr>
        </p:nvGraphicFramePr>
        <p:xfrm>
          <a:off x="698906" y="1703573"/>
          <a:ext cx="1607781" cy="4525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9702">
                  <a:extLst>
                    <a:ext uri="{9D8B030D-6E8A-4147-A177-3AD203B41FA5}">
                      <a16:colId xmlns:a16="http://schemas.microsoft.com/office/drawing/2014/main" val="4254693392"/>
                    </a:ext>
                  </a:extLst>
                </a:gridCol>
                <a:gridCol w="578079">
                  <a:extLst>
                    <a:ext uri="{9D8B030D-6E8A-4147-A177-3AD203B41FA5}">
                      <a16:colId xmlns:a16="http://schemas.microsoft.com/office/drawing/2014/main" val="1089520858"/>
                    </a:ext>
                  </a:extLst>
                </a:gridCol>
              </a:tblGrid>
              <a:tr h="17407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Warren County Bldg. Permits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860764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Date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Permits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1703875337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Jan, 2016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340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3266140073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Feb, 2016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3962637981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Mar, 2016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370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1937923653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Apr, 2016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380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510271277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May, 2016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395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4226345200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Jun, 2016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445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1846599003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Jul, 2016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2619652432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Aug, 2016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390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2486192138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Sep, 2016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4045086267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Oct, 2016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986746187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Nov, 2016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341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1520440387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Dec, 2016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333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2642989401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Jan, 2017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340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449476368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Feb, 2017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831530811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Mar, 2017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427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860023006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Apr, 2017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411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376464513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May, 2017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428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2467278177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Jun, 2017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377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1864803087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Jul, 2017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488552800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Aug, 2017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1124792662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Sep, 2017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2408482286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Oct, 2017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3889817261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Nov, 2017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380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845088575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Dec, 2017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318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53" marR="7253" marT="7253" marB="0" anchor="b"/>
                </a:tc>
                <a:extLst>
                  <a:ext uri="{0D108BD9-81ED-4DB2-BD59-A6C34878D82A}">
                    <a16:rowId xmlns:a16="http://schemas.microsoft.com/office/drawing/2014/main" val="320752083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EC651AD-4976-41C7-B248-356AE5236F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0771111"/>
              </p:ext>
            </p:extLst>
          </p:nvPr>
        </p:nvGraphicFramePr>
        <p:xfrm>
          <a:off x="2842591" y="170357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A3E8641-B199-4D2A-BE1B-76CEA76DB9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9504639"/>
              </p:ext>
            </p:extLst>
          </p:nvPr>
        </p:nvGraphicFramePr>
        <p:xfrm>
          <a:off x="7525910" y="5451281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Worksheet" showAsIcon="1" r:id="rId4" imgW="914400" imgH="792360" progId="Excel.Sheet.12">
                  <p:embed/>
                </p:oleObj>
              </mc:Choice>
              <mc:Fallback>
                <p:oleObj name="Worksheet" showAsIcon="1" r:id="rId4" imgW="914400" imgH="792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25910" y="5451281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4FD0271-4F60-4A3F-B1B2-6DDD71EBEB6E}"/>
              </a:ext>
            </a:extLst>
          </p:cNvPr>
          <p:cNvSpPr txBox="1"/>
          <p:nvPr/>
        </p:nvSpPr>
        <p:spPr>
          <a:xfrm>
            <a:off x="7126357" y="4990090"/>
            <a:ext cx="193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How it was done.</a:t>
            </a:r>
          </a:p>
        </p:txBody>
      </p:sp>
    </p:spTree>
    <p:extLst>
      <p:ext uri="{BB962C8B-B14F-4D97-AF65-F5344CB8AC3E}">
        <p14:creationId xmlns:p14="http://schemas.microsoft.com/office/powerpoint/2010/main" val="908394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FBA1D-40A3-4F91-8ACB-6B0C7B9352D4}"/>
              </a:ext>
            </a:extLst>
          </p:cNvPr>
          <p:cNvSpPr txBox="1">
            <a:spLocks/>
          </p:cNvSpPr>
          <p:nvPr/>
        </p:nvSpPr>
        <p:spPr>
          <a:xfrm>
            <a:off x="408829" y="1015507"/>
            <a:ext cx="4202927" cy="59909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2800" b="1" dirty="0">
                <a:latin typeface="+mn-lt"/>
              </a:rPr>
              <a:t>Descriptive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DB43D-039D-47D8-B81D-30FAB861E1A5}"/>
              </a:ext>
            </a:extLst>
          </p:cNvPr>
          <p:cNvSpPr txBox="1">
            <a:spLocks/>
          </p:cNvSpPr>
          <p:nvPr/>
        </p:nvSpPr>
        <p:spPr>
          <a:xfrm>
            <a:off x="639040" y="1447137"/>
            <a:ext cx="8059310" cy="308510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2400" dirty="0"/>
              <a:t>Many summaries of data, which may be tabular, graphical, or numerical, are referred to as descriptive statistics.</a:t>
            </a:r>
          </a:p>
          <a:p>
            <a:pPr marL="0" indent="0" fontAlgn="auto">
              <a:spcAft>
                <a:spcPts val="0"/>
              </a:spcAft>
              <a:buNone/>
            </a:pPr>
            <a:endParaRPr lang="en-US" sz="2400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800" b="1" dirty="0"/>
              <a:t>Example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400" dirty="0"/>
              <a:t>Doctor Samuelson would like a better understand cost of lab work associated with an office visit.  She examines 30 customer bills with results below.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8AD0554-09D5-4C6F-A0FB-EA68FCE831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337853"/>
              </p:ext>
            </p:extLst>
          </p:nvPr>
        </p:nvGraphicFramePr>
        <p:xfrm>
          <a:off x="1026998" y="4646230"/>
          <a:ext cx="6583680" cy="1409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183612637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152493467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377143184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1910706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4015607519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918612538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$153.70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$143.80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$161.20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$161.00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$137.10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$145.20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281881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$150.40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$152.70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$156.80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$155.10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$134.40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$150.60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36258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$169.10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$136.20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$178.60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$150.40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$172.50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$175.90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2907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$155.00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$139.00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$155.30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$151.10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$187.70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$147.50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22781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$162.00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$182.70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$180.50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$174.50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$142.60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$159.90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0153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11177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F8BD0-CD57-4A28-83EE-55EB663442BA}"/>
              </a:ext>
            </a:extLst>
          </p:cNvPr>
          <p:cNvSpPr txBox="1">
            <a:spLocks/>
          </p:cNvSpPr>
          <p:nvPr/>
        </p:nvSpPr>
        <p:spPr>
          <a:xfrm>
            <a:off x="241853" y="1064840"/>
            <a:ext cx="7979796" cy="60493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800" b="1" dirty="0"/>
              <a:t>Tabular Summary: Frequency and Percent Frequency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4D910DB-639D-4B75-BB2F-BA169140FF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448720"/>
              </p:ext>
            </p:extLst>
          </p:nvPr>
        </p:nvGraphicFramePr>
        <p:xfrm>
          <a:off x="728869" y="1883259"/>
          <a:ext cx="4937760" cy="1965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366626727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30445834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1284969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23611747"/>
                    </a:ext>
                  </a:extLst>
                </a:gridCol>
              </a:tblGrid>
              <a:tr h="18288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Lab work cost per visit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Frequency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Percent Frequency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923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$134.40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$147.73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26.7%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473762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$147.74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$161.06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12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40.0%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733534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$161.07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$174.40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13.3%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43296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+mn-lt"/>
                        </a:rPr>
                        <a:t>$174.41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$187.70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20.0%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238702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Total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30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  <a:latin typeface="+mn-lt"/>
                        </a:rPr>
                        <a:t>100.0%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3622"/>
                  </a:ext>
                </a:extLst>
              </a:tr>
            </a:tbl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F2BC69E-1B1F-44C0-8A91-E08EC3D62A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7321020"/>
              </p:ext>
            </p:extLst>
          </p:nvPr>
        </p:nvGraphicFramePr>
        <p:xfrm>
          <a:off x="7141241" y="5512151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Worksheet" showAsIcon="1" r:id="rId3" imgW="914400" imgH="792360" progId="Excel.Sheet.12">
                  <p:embed/>
                </p:oleObj>
              </mc:Choice>
              <mc:Fallback>
                <p:oleObj name="Worksheet" showAsIcon="1" r:id="rId3" imgW="914400" imgH="792360" progId="Excel.Sheet.12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DC5C8FE-B221-4FC0-97C7-1A9E99EB9F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141241" y="5512151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AD2030E-D615-4A22-AC8B-5BCD6A18F503}"/>
              </a:ext>
            </a:extLst>
          </p:cNvPr>
          <p:cNvSpPr txBox="1"/>
          <p:nvPr/>
        </p:nvSpPr>
        <p:spPr>
          <a:xfrm>
            <a:off x="6801063" y="4999390"/>
            <a:ext cx="193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How it was done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1118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A9A79-438C-401B-9A42-2D6A1A9E1462}"/>
              </a:ext>
            </a:extLst>
          </p:cNvPr>
          <p:cNvSpPr txBox="1">
            <a:spLocks/>
          </p:cNvSpPr>
          <p:nvPr/>
        </p:nvSpPr>
        <p:spPr>
          <a:xfrm>
            <a:off x="440634" y="1064840"/>
            <a:ext cx="5395623" cy="50156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2800" b="1" dirty="0">
                <a:latin typeface="+mn-lt"/>
              </a:rPr>
              <a:t>Graphical Summary: Histogram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76671E0-C08A-4953-8E41-A8C6265D85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9117714"/>
              </p:ext>
            </p:extLst>
          </p:nvPr>
        </p:nvGraphicFramePr>
        <p:xfrm>
          <a:off x="7307509" y="5718885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Worksheet" showAsIcon="1" r:id="rId3" imgW="914400" imgH="792360" progId="Excel.Sheet.12">
                  <p:embed/>
                </p:oleObj>
              </mc:Choice>
              <mc:Fallback>
                <p:oleObj name="Worksheet" showAsIcon="1" r:id="rId3" imgW="914400" imgH="792360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DC643F10-7DAA-41A1-A18B-626A2DB414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07509" y="5718885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979EF2F-586C-450F-A5DC-6D3AB25D4E3C}"/>
              </a:ext>
            </a:extLst>
          </p:cNvPr>
          <p:cNvSpPr txBox="1"/>
          <p:nvPr/>
        </p:nvSpPr>
        <p:spPr>
          <a:xfrm>
            <a:off x="6967331" y="5206124"/>
            <a:ext cx="193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How it was done.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BD7CDB8-B726-410D-8D51-4653660AA8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0413249"/>
              </p:ext>
            </p:extLst>
          </p:nvPr>
        </p:nvGraphicFramePr>
        <p:xfrm>
          <a:off x="910898" y="196858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005346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DDE64-0A39-4FAE-AAB3-E4329EF40391}"/>
              </a:ext>
            </a:extLst>
          </p:cNvPr>
          <p:cNvSpPr txBox="1">
            <a:spLocks/>
          </p:cNvSpPr>
          <p:nvPr/>
        </p:nvSpPr>
        <p:spPr>
          <a:xfrm>
            <a:off x="472440" y="1117324"/>
            <a:ext cx="5864750" cy="70830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2800" b="1" dirty="0"/>
              <a:t>Numerical Descriptive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8094F-C0CE-4203-96B8-61AA12FE5EFA}"/>
              </a:ext>
            </a:extLst>
          </p:cNvPr>
          <p:cNvSpPr txBox="1">
            <a:spLocks/>
          </p:cNvSpPr>
          <p:nvPr/>
        </p:nvSpPr>
        <p:spPr>
          <a:xfrm>
            <a:off x="750735" y="1722258"/>
            <a:ext cx="8059310" cy="289745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2400" dirty="0"/>
              <a:t>The most common numerical descriptive statistic is the mean (or average).</a:t>
            </a:r>
          </a:p>
          <a:p>
            <a:pPr fontAlgn="auto">
              <a:spcAft>
                <a:spcPts val="0"/>
              </a:spcAft>
            </a:pPr>
            <a:r>
              <a:rPr lang="en-US" sz="2400" dirty="0"/>
              <a:t>The mean demonstrates a measure of the central tendency, or central location of the data for a variable.</a:t>
            </a:r>
          </a:p>
          <a:p>
            <a:pPr fontAlgn="auto">
              <a:spcAft>
                <a:spcPts val="0"/>
              </a:spcAft>
            </a:pPr>
            <a:endParaRPr lang="en-US" sz="2400" dirty="0"/>
          </a:p>
          <a:p>
            <a:pPr marL="0" indent="0" fontAlgn="auto">
              <a:spcAft>
                <a:spcPts val="0"/>
              </a:spcAft>
              <a:buNone/>
            </a:pPr>
            <a:r>
              <a:rPr lang="en-US" sz="2400" b="1" dirty="0"/>
              <a:t>Mean</a:t>
            </a:r>
            <a:r>
              <a:rPr lang="en-US" sz="2400" dirty="0"/>
              <a:t> Lab work cost, based on the 30 office visits is $157.42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06D4F9E-E900-4D21-9B94-0C008E0024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364543"/>
              </p:ext>
            </p:extLst>
          </p:nvPr>
        </p:nvGraphicFramePr>
        <p:xfrm>
          <a:off x="7355819" y="5695030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Worksheet" showAsIcon="1" r:id="rId3" imgW="914400" imgH="792360" progId="Excel.Sheet.12">
                  <p:embed/>
                </p:oleObj>
              </mc:Choice>
              <mc:Fallback>
                <p:oleObj name="Worksheet" showAsIcon="1" r:id="rId3" imgW="914400" imgH="792360" progId="Excel.Sheet.12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4DA3687-A052-4A0D-8597-7A9613AC1F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55819" y="5695030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D7117C1-5150-43DD-9FF1-03C6E80801BE}"/>
              </a:ext>
            </a:extLst>
          </p:cNvPr>
          <p:cNvSpPr txBox="1"/>
          <p:nvPr/>
        </p:nvSpPr>
        <p:spPr>
          <a:xfrm>
            <a:off x="7015641" y="5182269"/>
            <a:ext cx="193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How it was done.</a:t>
            </a:r>
          </a:p>
        </p:txBody>
      </p:sp>
    </p:spTree>
    <p:extLst>
      <p:ext uri="{BB962C8B-B14F-4D97-AF65-F5344CB8AC3E}">
        <p14:creationId xmlns:p14="http://schemas.microsoft.com/office/powerpoint/2010/main" val="475895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24885-0B59-42ED-AAAA-CFBC44590B21}"/>
              </a:ext>
            </a:extLst>
          </p:cNvPr>
          <p:cNvSpPr txBox="1">
            <a:spLocks/>
          </p:cNvSpPr>
          <p:nvPr/>
        </p:nvSpPr>
        <p:spPr>
          <a:xfrm>
            <a:off x="361122" y="1098416"/>
            <a:ext cx="4931979" cy="80989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2800" b="1" dirty="0">
                <a:latin typeface="+mn-lt"/>
              </a:rPr>
              <a:t>What is Statistics?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9A787-BC5A-4479-AE91-A6C6F18B14DA}"/>
              </a:ext>
            </a:extLst>
          </p:cNvPr>
          <p:cNvSpPr txBox="1">
            <a:spLocks/>
          </p:cNvSpPr>
          <p:nvPr/>
        </p:nvSpPr>
        <p:spPr>
          <a:xfrm>
            <a:off x="361122" y="1616572"/>
            <a:ext cx="8221717" cy="192129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2400" dirty="0"/>
              <a:t>The term </a:t>
            </a:r>
            <a:r>
              <a:rPr lang="en-US" sz="2400" b="1" dirty="0"/>
              <a:t>statistics</a:t>
            </a:r>
            <a:r>
              <a:rPr lang="en-US" sz="2400" dirty="0"/>
              <a:t> can refer to </a:t>
            </a:r>
            <a:r>
              <a:rPr lang="en-US" sz="2400" i="1" dirty="0"/>
              <a:t>numerical facts </a:t>
            </a:r>
            <a:r>
              <a:rPr lang="en-US" sz="2400" dirty="0"/>
              <a:t>such as averages, medians, percentages, and maximums that help us understand a variety of business and economic situations.</a:t>
            </a:r>
          </a:p>
          <a:p>
            <a:pPr fontAlgn="auto">
              <a:spcAft>
                <a:spcPts val="0"/>
              </a:spcAft>
            </a:pPr>
            <a:r>
              <a:rPr lang="en-US" sz="2400" b="1" dirty="0"/>
              <a:t>Statistics</a:t>
            </a:r>
            <a:r>
              <a:rPr lang="en-US" sz="2400" dirty="0"/>
              <a:t> can also refer to the </a:t>
            </a:r>
            <a:r>
              <a:rPr lang="en-US" sz="2400" i="1" dirty="0"/>
              <a:t>art and science </a:t>
            </a:r>
            <a:r>
              <a:rPr lang="en-US" sz="2400" dirty="0"/>
              <a:t>of collecting, analyzing, presenting, and interpreting data.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0E5609D-663A-4CAF-8874-BA202BCD3849}"/>
              </a:ext>
            </a:extLst>
          </p:cNvPr>
          <p:cNvSpPr txBox="1">
            <a:spLocks/>
          </p:cNvSpPr>
          <p:nvPr/>
        </p:nvSpPr>
        <p:spPr>
          <a:xfrm>
            <a:off x="366382" y="3882146"/>
            <a:ext cx="8216457" cy="727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2800" b="1" dirty="0"/>
              <a:t>Statistics and business applications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4D37E5F-0D10-438E-AE7B-3D49C7CC6E15}"/>
              </a:ext>
            </a:extLst>
          </p:cNvPr>
          <p:cNvSpPr txBox="1">
            <a:spLocks/>
          </p:cNvSpPr>
          <p:nvPr/>
        </p:nvSpPr>
        <p:spPr>
          <a:xfrm>
            <a:off x="785740" y="4609221"/>
            <a:ext cx="4690241" cy="1390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Accounting	Economics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Finance	Marketing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Production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668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94147-8D0D-46C4-B78F-923D533C3E46}"/>
              </a:ext>
            </a:extLst>
          </p:cNvPr>
          <p:cNvSpPr txBox="1">
            <a:spLocks/>
          </p:cNvSpPr>
          <p:nvPr/>
        </p:nvSpPr>
        <p:spPr>
          <a:xfrm>
            <a:off x="305463" y="1071017"/>
            <a:ext cx="5227864" cy="9166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2800" b="1" dirty="0"/>
              <a:t>Data and Data 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DFA43-B8D8-4476-83CD-96187AF2167B}"/>
              </a:ext>
            </a:extLst>
          </p:cNvPr>
          <p:cNvSpPr txBox="1">
            <a:spLocks/>
          </p:cNvSpPr>
          <p:nvPr/>
        </p:nvSpPr>
        <p:spPr>
          <a:xfrm>
            <a:off x="305463" y="1754063"/>
            <a:ext cx="7963894" cy="281168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Data</a:t>
            </a:r>
            <a:r>
              <a:rPr lang="en-US" sz="2400" dirty="0"/>
              <a:t> are the facts and figures collected, analyzed, and summarized for presentation and interpretation.</a:t>
            </a:r>
          </a:p>
          <a:p>
            <a:pPr fontAlgn="auto">
              <a:spcAft>
                <a:spcPts val="0"/>
              </a:spcAft>
            </a:pPr>
            <a:r>
              <a:rPr lang="en-US" sz="2400" dirty="0"/>
              <a:t>All the data collected in a particular study are referred to as the </a:t>
            </a:r>
            <a:r>
              <a:rPr lang="en-US" sz="2400" b="1" dirty="0"/>
              <a:t>data set </a:t>
            </a:r>
            <a:r>
              <a:rPr lang="en-US" sz="2400" dirty="0"/>
              <a:t>for the study.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925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48187-B974-4291-ADEB-0E31F0FCB1EE}"/>
              </a:ext>
            </a:extLst>
          </p:cNvPr>
          <p:cNvSpPr txBox="1">
            <a:spLocks/>
          </p:cNvSpPr>
          <p:nvPr/>
        </p:nvSpPr>
        <p:spPr>
          <a:xfrm>
            <a:off x="400878" y="1225424"/>
            <a:ext cx="6754586" cy="65108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2800" b="1" dirty="0"/>
              <a:t>Scales of Measurement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0BD3C-9366-4A22-9D01-FD431F5CBEF0}"/>
              </a:ext>
            </a:extLst>
          </p:cNvPr>
          <p:cNvSpPr txBox="1">
            <a:spLocks/>
          </p:cNvSpPr>
          <p:nvPr/>
        </p:nvSpPr>
        <p:spPr>
          <a:xfrm>
            <a:off x="650989" y="1876508"/>
            <a:ext cx="6254364" cy="188445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 fontAlgn="auto">
              <a:spcAft>
                <a:spcPts val="0"/>
              </a:spcAft>
            </a:pPr>
            <a:r>
              <a:rPr lang="en-US" sz="2400" dirty="0"/>
              <a:t>Nominal</a:t>
            </a:r>
          </a:p>
          <a:p>
            <a:pPr marL="228600" lvl="1" fontAlgn="auto">
              <a:spcAft>
                <a:spcPts val="0"/>
              </a:spcAft>
            </a:pPr>
            <a:r>
              <a:rPr lang="en-US" sz="2400" dirty="0"/>
              <a:t>Ordinal</a:t>
            </a:r>
          </a:p>
          <a:p>
            <a:pPr marL="228600" lvl="1" fontAlgn="auto">
              <a:spcAft>
                <a:spcPts val="0"/>
              </a:spcAft>
            </a:pPr>
            <a:r>
              <a:rPr lang="en-US" sz="2400" dirty="0"/>
              <a:t>Interval</a:t>
            </a:r>
          </a:p>
          <a:p>
            <a:pPr marL="228600" lvl="1" fontAlgn="auto">
              <a:spcAft>
                <a:spcPts val="0"/>
              </a:spcAft>
            </a:pPr>
            <a:r>
              <a:rPr lang="en-US" sz="2400" dirty="0"/>
              <a:t>Ratio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9ED1ED-348E-4253-BA54-42E111BADB4E}"/>
              </a:ext>
            </a:extLst>
          </p:cNvPr>
          <p:cNvSpPr/>
          <p:nvPr/>
        </p:nvSpPr>
        <p:spPr>
          <a:xfrm>
            <a:off x="457200" y="3867129"/>
            <a:ext cx="816201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400" dirty="0">
                <a:latin typeface="+mn-lt"/>
              </a:rPr>
              <a:t>The scale determines the amount of information contained in the data.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endParaRPr lang="en-US" sz="2400" dirty="0">
              <a:latin typeface="+mn-lt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400" dirty="0">
                <a:latin typeface="+mn-lt"/>
              </a:rPr>
              <a:t>The scale indicates the data summarization and statistical analyses that are most appropriate.</a:t>
            </a:r>
          </a:p>
        </p:txBody>
      </p:sp>
    </p:spTree>
    <p:extLst>
      <p:ext uri="{BB962C8B-B14F-4D97-AF65-F5344CB8AC3E}">
        <p14:creationId xmlns:p14="http://schemas.microsoft.com/office/powerpoint/2010/main" val="2999267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89D7E-3A4A-4B3D-9CD5-7D416FDCFD3F}"/>
              </a:ext>
            </a:extLst>
          </p:cNvPr>
          <p:cNvSpPr txBox="1">
            <a:spLocks/>
          </p:cNvSpPr>
          <p:nvPr/>
        </p:nvSpPr>
        <p:spPr>
          <a:xfrm>
            <a:off x="496293" y="1061665"/>
            <a:ext cx="5006010" cy="58425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2800" b="1" dirty="0"/>
              <a:t>Scales of Measurement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CA93D-D37E-46CC-B40F-BC388AA514F3}"/>
              </a:ext>
            </a:extLst>
          </p:cNvPr>
          <p:cNvSpPr txBox="1">
            <a:spLocks/>
          </p:cNvSpPr>
          <p:nvPr/>
        </p:nvSpPr>
        <p:spPr>
          <a:xfrm>
            <a:off x="655320" y="1714307"/>
            <a:ext cx="8186530" cy="170475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800" b="1" dirty="0"/>
              <a:t>Nominal scale </a:t>
            </a:r>
            <a:r>
              <a:rPr lang="en-US" sz="2600" dirty="0"/>
              <a:t>– </a:t>
            </a:r>
            <a:r>
              <a:rPr lang="en-US" sz="2400" dirty="0"/>
              <a:t>Data are labels or names used to identify an attribute of the element.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400" dirty="0"/>
              <a:t>Nominal data can be nonnumeric or numeric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endParaRPr lang="en-US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6D356E1-E519-4CF5-9A4D-6FF1F073B7BA}"/>
              </a:ext>
            </a:extLst>
          </p:cNvPr>
          <p:cNvSpPr/>
          <p:nvPr/>
        </p:nvSpPr>
        <p:spPr>
          <a:xfrm>
            <a:off x="655320" y="3229508"/>
            <a:ext cx="809906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800" b="1" dirty="0">
                <a:latin typeface="+mn-lt"/>
              </a:rPr>
              <a:t>Example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400" dirty="0">
                <a:latin typeface="+mn-lt"/>
              </a:rPr>
              <a:t>Employees of company are classified by department (Marketing, Finance, Production)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endParaRPr lang="en-US" sz="2400" dirty="0">
              <a:latin typeface="+mn-lt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400" dirty="0">
                <a:latin typeface="+mn-lt"/>
              </a:rPr>
              <a:t>A numeric code could be used (1 denotes Marketing, 2 denotes Finance, 3 denotes Production).</a:t>
            </a:r>
          </a:p>
        </p:txBody>
      </p:sp>
    </p:spTree>
    <p:extLst>
      <p:ext uri="{BB962C8B-B14F-4D97-AF65-F5344CB8AC3E}">
        <p14:creationId xmlns:p14="http://schemas.microsoft.com/office/powerpoint/2010/main" val="2159145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2A071-F7E7-4F77-8722-CD5FBEFCCD99}"/>
              </a:ext>
            </a:extLst>
          </p:cNvPr>
          <p:cNvSpPr txBox="1">
            <a:spLocks/>
          </p:cNvSpPr>
          <p:nvPr/>
        </p:nvSpPr>
        <p:spPr>
          <a:xfrm>
            <a:off x="504246" y="1048937"/>
            <a:ext cx="4433515" cy="62083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2800" b="1" dirty="0">
                <a:latin typeface="+mn-lt"/>
              </a:rPr>
              <a:t>Scales of Measurement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EDEE4-2BBA-4965-965F-6A6B6EDFC80D}"/>
              </a:ext>
            </a:extLst>
          </p:cNvPr>
          <p:cNvSpPr txBox="1">
            <a:spLocks/>
          </p:cNvSpPr>
          <p:nvPr/>
        </p:nvSpPr>
        <p:spPr>
          <a:xfrm>
            <a:off x="679174" y="1610940"/>
            <a:ext cx="8313751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800" b="1" dirty="0"/>
              <a:t>Ordinal scale – </a:t>
            </a:r>
            <a:r>
              <a:rPr lang="en-US" sz="2400" dirty="0"/>
              <a:t>The data have the properties of nominal data and the order or rank of the data is meaningful.</a:t>
            </a:r>
          </a:p>
          <a:p>
            <a:pPr marL="0" indent="0" fontAlgn="auto">
              <a:spcAft>
                <a:spcPts val="0"/>
              </a:spcAft>
              <a:buNone/>
            </a:pPr>
            <a:r>
              <a:rPr lang="en-US" sz="2400" dirty="0"/>
              <a:t>A nonnumeric label or numeric code may be used.</a:t>
            </a:r>
          </a:p>
          <a:p>
            <a:pPr fontAlgn="auto">
              <a:spcAft>
                <a:spcPts val="0"/>
              </a:spcAft>
            </a:pPr>
            <a:endParaRPr lang="en-US" sz="2400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800" b="1" dirty="0"/>
              <a:t>Example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400" dirty="0"/>
              <a:t>Students of a university are classified by their class standing using a nonnumeric label such as Freshman, Sophomore, Junior, or Senior.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400" dirty="0"/>
              <a:t>numeric codes can be used (1 denotes Freshman, 2 denotes Sophomore, and so on).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endParaRPr lang="en-US" sz="2400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8598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30C6B-BEBE-422E-9225-2377297D59B9}"/>
              </a:ext>
            </a:extLst>
          </p:cNvPr>
          <p:cNvSpPr txBox="1">
            <a:spLocks/>
          </p:cNvSpPr>
          <p:nvPr/>
        </p:nvSpPr>
        <p:spPr>
          <a:xfrm>
            <a:off x="416781" y="1109374"/>
            <a:ext cx="4051852" cy="71625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800" b="1" dirty="0">
                <a:latin typeface="+mn-lt"/>
              </a:rPr>
              <a:t>Scales of Measurement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CAE45-06F9-467E-B77C-C0F1192BA79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7590183" cy="20625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800" b="1" dirty="0"/>
              <a:t>Interval scale </a:t>
            </a:r>
            <a:r>
              <a:rPr lang="en-US" sz="2400" dirty="0"/>
              <a:t>– The data have the properties of ordinal data, and the interval between observations is expressed in terms of a fixed unit of measure.</a:t>
            </a:r>
          </a:p>
          <a:p>
            <a:pPr marL="0" indent="0" fontAlgn="auto">
              <a:spcAft>
                <a:spcPts val="0"/>
              </a:spcAft>
              <a:buNone/>
            </a:pPr>
            <a:r>
              <a:rPr lang="en-US" sz="2400" dirty="0"/>
              <a:t>Interval data are always numeric.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endParaRPr lang="en-US" sz="2800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1ACEF66-91FD-48B9-891C-172BE1D99A8A}"/>
              </a:ext>
            </a:extLst>
          </p:cNvPr>
          <p:cNvSpPr/>
          <p:nvPr/>
        </p:nvSpPr>
        <p:spPr>
          <a:xfrm>
            <a:off x="838200" y="3788831"/>
            <a:ext cx="7590183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800" b="1" dirty="0">
                <a:latin typeface="+mn-lt"/>
              </a:rPr>
              <a:t>Example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400" dirty="0">
                <a:latin typeface="+mn-lt"/>
              </a:rPr>
              <a:t>James has an exam score of 85, while Luke has an exam score of 80.  James scored 5 points more than Luke.</a:t>
            </a:r>
          </a:p>
        </p:txBody>
      </p:sp>
    </p:spTree>
    <p:extLst>
      <p:ext uri="{BB962C8B-B14F-4D97-AF65-F5344CB8AC3E}">
        <p14:creationId xmlns:p14="http://schemas.microsoft.com/office/powerpoint/2010/main" val="1143601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4E9C7-83B7-44EB-BE43-D00D7744DC9A}"/>
              </a:ext>
            </a:extLst>
          </p:cNvPr>
          <p:cNvSpPr txBox="1">
            <a:spLocks/>
          </p:cNvSpPr>
          <p:nvPr/>
        </p:nvSpPr>
        <p:spPr>
          <a:xfrm>
            <a:off x="305462" y="1136403"/>
            <a:ext cx="5172986" cy="53337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800" b="1" dirty="0">
                <a:latin typeface="+mn-lt"/>
              </a:rPr>
              <a:t>Scales of Measurement	</a:t>
            </a:r>
            <a:r>
              <a:rPr lang="en-US" sz="2400" dirty="0">
                <a:latin typeface="+mn-lt"/>
              </a:rPr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CD0D5-AD22-40AA-9ED2-C6C12D93370D}"/>
              </a:ext>
            </a:extLst>
          </p:cNvPr>
          <p:cNvSpPr txBox="1">
            <a:spLocks/>
          </p:cNvSpPr>
          <p:nvPr/>
        </p:nvSpPr>
        <p:spPr>
          <a:xfrm>
            <a:off x="520148" y="1669775"/>
            <a:ext cx="7725355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800" b="1" dirty="0"/>
              <a:t>Ratio scale – </a:t>
            </a:r>
            <a:r>
              <a:rPr lang="en-US" sz="2400" dirty="0"/>
              <a:t>Data have all the properties of interval data and the ratio of two values is meaningful. </a:t>
            </a:r>
          </a:p>
          <a:p>
            <a:pPr lvl="1" fontAlgn="auto">
              <a:spcAft>
                <a:spcPts val="0"/>
              </a:spcAft>
            </a:pPr>
            <a:r>
              <a:rPr lang="en-US" sz="2400" dirty="0"/>
              <a:t>Ratio data are always numerical</a:t>
            </a:r>
          </a:p>
          <a:p>
            <a:pPr lvl="1" fontAlgn="auto">
              <a:spcAft>
                <a:spcPts val="0"/>
              </a:spcAft>
            </a:pPr>
            <a:r>
              <a:rPr lang="en-US" sz="2400" dirty="0"/>
              <a:t>Zero value is included in the scale</a:t>
            </a:r>
          </a:p>
          <a:p>
            <a:pPr marL="55563" lvl="1" indent="0" fontAlgn="auto">
              <a:spcAft>
                <a:spcPts val="0"/>
              </a:spcAft>
              <a:buFont typeface="Arial" pitchFamily="34" charset="0"/>
              <a:buNone/>
            </a:pPr>
            <a:endParaRPr lang="en-US" sz="2400" dirty="0"/>
          </a:p>
          <a:p>
            <a:pPr marL="0" lvl="1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b="1" dirty="0"/>
              <a:t>Example: </a:t>
            </a:r>
          </a:p>
          <a:p>
            <a:pPr marL="0" lvl="1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400" dirty="0"/>
              <a:t>Price of an Apple smartphone is $1,000, while the price of the of a Samsung smartphone is $500. The ratio property shows that Apple smartphone are twice the Samsung price. </a:t>
            </a:r>
          </a:p>
          <a:p>
            <a:pPr marL="457200" lvl="1" indent="0" fontAlgn="auto">
              <a:spcAft>
                <a:spcPts val="0"/>
              </a:spcAft>
              <a:buFont typeface="Arial" pitchFamily="34" charset="0"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43513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24DD6-CDB0-47EC-8506-92AA621D959B}"/>
              </a:ext>
            </a:extLst>
          </p:cNvPr>
          <p:cNvSpPr txBox="1">
            <a:spLocks/>
          </p:cNvSpPr>
          <p:nvPr/>
        </p:nvSpPr>
        <p:spPr>
          <a:xfrm>
            <a:off x="496293" y="1105104"/>
            <a:ext cx="5824993" cy="91503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2800" b="1" dirty="0">
                <a:latin typeface="+mn-lt"/>
              </a:rPr>
              <a:t>Categorical Data (Qualitative Data)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AA85D-FCC6-401E-B759-E014439C9EFB}"/>
              </a:ext>
            </a:extLst>
          </p:cNvPr>
          <p:cNvSpPr txBox="1">
            <a:spLocks/>
          </p:cNvSpPr>
          <p:nvPr/>
        </p:nvSpPr>
        <p:spPr>
          <a:xfrm>
            <a:off x="655320" y="1658656"/>
            <a:ext cx="7741257" cy="156393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2400" dirty="0"/>
              <a:t>Labels or names are used to identify an attribute of each element</a:t>
            </a:r>
          </a:p>
          <a:p>
            <a:pPr fontAlgn="auto">
              <a:spcAft>
                <a:spcPts val="0"/>
              </a:spcAft>
            </a:pPr>
            <a:r>
              <a:rPr lang="en-US" sz="2400" dirty="0"/>
              <a:t>Use either the nominal or ordinal scale of measurement</a:t>
            </a:r>
          </a:p>
          <a:p>
            <a:pPr fontAlgn="auto">
              <a:spcAft>
                <a:spcPts val="0"/>
              </a:spcAft>
            </a:pPr>
            <a:r>
              <a:rPr lang="en-US" sz="2400" dirty="0"/>
              <a:t>Can be either numeric or nonnumeric</a:t>
            </a:r>
          </a:p>
          <a:p>
            <a:pPr fontAlgn="auto">
              <a:spcAft>
                <a:spcPts val="0"/>
              </a:spcAft>
            </a:pPr>
            <a:endParaRPr lang="en-US" sz="24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0A104F7-62F7-43B8-A67F-503DAA62BF8E}"/>
              </a:ext>
            </a:extLst>
          </p:cNvPr>
          <p:cNvSpPr txBox="1">
            <a:spLocks/>
          </p:cNvSpPr>
          <p:nvPr/>
        </p:nvSpPr>
        <p:spPr>
          <a:xfrm>
            <a:off x="655320" y="3855042"/>
            <a:ext cx="7741257" cy="666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2800" b="1" dirty="0"/>
              <a:t>Quantitative Data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5ECAEE-E5D3-4159-86DC-F9B1F14EEADA}"/>
              </a:ext>
            </a:extLst>
          </p:cNvPr>
          <p:cNvSpPr txBox="1">
            <a:spLocks/>
          </p:cNvSpPr>
          <p:nvPr/>
        </p:nvSpPr>
        <p:spPr>
          <a:xfrm>
            <a:off x="655320" y="4521634"/>
            <a:ext cx="8003650" cy="1784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Quantitative data indicate how many or how much.</a:t>
            </a:r>
          </a:p>
          <a:p>
            <a:r>
              <a:rPr lang="en-US" dirty="0"/>
              <a:t>Quantitative data are always numeric.</a:t>
            </a:r>
          </a:p>
          <a:p>
            <a:r>
              <a:rPr lang="en-US" dirty="0"/>
              <a:t>Ordinary arithmetic operations are meaningful for quantitative data.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959389"/>
      </p:ext>
    </p:extLst>
  </p:cSld>
  <p:clrMapOvr>
    <a:masterClrMapping/>
  </p:clrMapOvr>
</p:sld>
</file>

<file path=ppt/theme/theme1.xml><?xml version="1.0" encoding="utf-8"?>
<a:theme xmlns:a="http://schemas.openxmlformats.org/drawingml/2006/main" name="e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tudyTemplate.pptx" id="{AE74280A-B603-42B4-B05F-2B7AC7703B76}" vid="{F4A7A3A8-5CA7-4B76-85A7-4E6A94576C8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eStudy</Template>
  <TotalTime>0</TotalTime>
  <Words>959</Words>
  <Application>Microsoft Office PowerPoint</Application>
  <PresentationFormat>On-screen Show (4:3)</PresentationFormat>
  <Paragraphs>218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Times New Roman</vt:lpstr>
      <vt:lpstr>Verdana</vt:lpstr>
      <vt:lpstr>eStudy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2017-11-07T19:55:41Z</dcterms:created>
  <dcterms:modified xsi:type="dcterms:W3CDTF">2019-01-27T20:14:45Z</dcterms:modified>
</cp:coreProperties>
</file>