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6"/>
  </p:notesMasterIdLst>
  <p:sldIdLst>
    <p:sldId id="268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4" autoAdjust="0"/>
    <p:restoredTop sz="95540" autoAdjust="0"/>
  </p:normalViewPr>
  <p:slideViewPr>
    <p:cSldViewPr snapToGrid="0">
      <p:cViewPr varScale="1">
        <p:scale>
          <a:sx n="104" d="100"/>
          <a:sy n="104" d="100"/>
        </p:scale>
        <p:origin x="1452" y="102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40568-D317-4553-B6BD-B4C3AB95DC91}" type="slidenum">
              <a:rPr lang="en-US"/>
              <a:pPr/>
              <a:t>0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2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38689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Homework One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787180" y="2659803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homework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chapters 1 &amp; 2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One: Use the table below.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average price for the iPhone products?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average talk time for the Samsung products?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percentage of phones have “Excellent” voice quality?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 phone brand as the best overall rating?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B7B36F2-28A6-45FA-A130-947D8453E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992174"/>
              </p:ext>
            </p:extLst>
          </p:nvPr>
        </p:nvGraphicFramePr>
        <p:xfrm>
          <a:off x="1048327" y="3092449"/>
          <a:ext cx="6400800" cy="2354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398386221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90379285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9646661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8303712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54495535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3946855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594802547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Brand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Model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Price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Overall Rating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Voice Quality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LTE Capable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Talk Time (Hours)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0383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Samsung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Galaxy S8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$700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Excellent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Yes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3304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Samsung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Galaxy S4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$200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Excellent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No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16294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Apple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iPhone 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$800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77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Very Good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Yes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0189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Apple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iPhone 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59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Excellent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9006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Apple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iPhone X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$1,000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Very Good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0057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Samsung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Galaxy S6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$550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69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Very Good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0952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LG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V30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$300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65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Very Good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Yes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9187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LG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$100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42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Very Good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728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55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Two: The table below shows the number of tractor brands sold in each year.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a time series graph showing the number of tractors sold each year.  Show the time series for each company.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Comment on with company seems to be the market share leader.  How are shares changing over time?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a bar chart showing tractor sales for 2017.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3F3BF31-E660-45DA-A99B-307E4543A0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603288"/>
              </p:ext>
            </p:extLst>
          </p:nvPr>
        </p:nvGraphicFramePr>
        <p:xfrm>
          <a:off x="1749714" y="3543949"/>
          <a:ext cx="3594100" cy="1114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5700">
                  <a:extLst>
                    <a:ext uri="{9D8B030D-6E8A-4147-A177-3AD203B41FA5}">
                      <a16:colId xmlns:a16="http://schemas.microsoft.com/office/drawing/2014/main" val="277417399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954355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8351636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7755489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4632241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Tractors Sold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8773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2014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31077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John Deere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430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399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5345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Case / IH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195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2643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New Holland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295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7516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739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E64F05-4A19-4378-B69E-1D682C6768E8}"/>
              </a:ext>
            </a:extLst>
          </p:cNvPr>
          <p:cNvSpPr txBox="1"/>
          <p:nvPr/>
        </p:nvSpPr>
        <p:spPr>
          <a:xfrm>
            <a:off x="535709" y="1099127"/>
            <a:ext cx="78693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Problem Three: The table below shows 20 of automobile sales in the month of June.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 a crosstabulation for the data, with “Model” as the rows and “Brand” as the columns.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Compute the row percentages.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Compute the column percentages.</a:t>
            </a:r>
          </a:p>
          <a:p>
            <a:pPr marL="342900" indent="-342900">
              <a:buAutoNum type="alphaLcPeriod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 brand sales the greatest percentage of trucks in their product line?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F80927-EF46-481C-84B5-2C196BDF3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394555"/>
              </p:ext>
            </p:extLst>
          </p:nvPr>
        </p:nvGraphicFramePr>
        <p:xfrm>
          <a:off x="1623291" y="3874351"/>
          <a:ext cx="5120640" cy="21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182200988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809678098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618866894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45329498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4440661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6114461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2554019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Observation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Brand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Model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Observation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Brand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Model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4274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Chevy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Truck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Chevy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Car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30067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Ford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Car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Chevy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Truck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56942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Chevy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Ford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Car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743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Ford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Toyota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Car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65383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Toyota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Ford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Truck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892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Toyota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Chevy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2672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Chevy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Toyota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9916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Ford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Ford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63255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Ford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Chevy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3372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Toyota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Ford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64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223364"/>
      </p:ext>
    </p:extLst>
  </p:cSld>
  <p:clrMapOvr>
    <a:masterClrMapping/>
  </p:clrMapOvr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388</Words>
  <Application>Microsoft Office PowerPoint</Application>
  <PresentationFormat>On-screen Show (4:3)</PresentationFormat>
  <Paragraphs>170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Verdana</vt:lpstr>
      <vt:lpstr>eStudy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2018-01-30T15:22:44Z</dcterms:modified>
</cp:coreProperties>
</file>