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6"/>
  </p:notesMasterIdLst>
  <p:sldIdLst>
    <p:sldId id="268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4" autoAdjust="0"/>
    <p:restoredTop sz="95540" autoAdjust="0"/>
  </p:normalViewPr>
  <p:slideViewPr>
    <p:cSldViewPr snapToGrid="0">
      <p:cViewPr varScale="1">
        <p:scale>
          <a:sx n="104" d="100"/>
          <a:sy n="104" d="100"/>
        </p:scale>
        <p:origin x="1452" y="102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40568-D317-4553-B6BD-B4C3AB95DC91}" type="slidenum">
              <a:rPr lang="en-US"/>
              <a:pPr/>
              <a:t>0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2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38813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Homework Two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759471" y="1976312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homework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3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One: Last semester 20 students completed a course on economics.  The final score for each student listed in the table below.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Compute the mean, median and mode.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Compute and interpret 75</a:t>
            </a:r>
            <a:r>
              <a:rPr lang="en-US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percentile.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percentage of student earned a score of “B” (70 to 79).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3C1BF1-7322-4702-8BEC-D11EA4D7F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386393"/>
              </p:ext>
            </p:extLst>
          </p:nvPr>
        </p:nvGraphicFramePr>
        <p:xfrm>
          <a:off x="1099127" y="3526631"/>
          <a:ext cx="1219200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58295282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498798963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Final Scores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218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9290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1652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1114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272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526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55190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6136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1267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3510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581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55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Two: Last semester 20 students completed a course on economics.  The final score for each student listed in the table below.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Compute the range and interquartile range.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Compute the mean, variance and standard deviation.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3C1BF1-7322-4702-8BEC-D11EA4D7F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912956"/>
              </p:ext>
            </p:extLst>
          </p:nvPr>
        </p:nvGraphicFramePr>
        <p:xfrm>
          <a:off x="1228436" y="3101758"/>
          <a:ext cx="1219200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58295282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498798963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Final Scores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218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9290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1652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1114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272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526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55190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6136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1267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3510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581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480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Three: The table below shows student final score results in two different economics class.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Compute the mean and standard deviation for each class.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conclusions can you draw from the mean and standard deviation results?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D12A9EB-B527-4E8D-A8E3-F9B6609CFA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888236"/>
              </p:ext>
            </p:extLst>
          </p:nvPr>
        </p:nvGraphicFramePr>
        <p:xfrm>
          <a:off x="1251528" y="3058968"/>
          <a:ext cx="1727200" cy="2495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4096582548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837380566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Micro Economics Scores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Macro Economics Scores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3170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6774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4203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0369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62698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38250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43659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5536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8938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463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593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016959"/>
      </p:ext>
    </p:extLst>
  </p:cSld>
  <p:clrMapOvr>
    <a:masterClrMapping/>
  </p:clrMapOvr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233</Words>
  <Application>Microsoft Office PowerPoint</Application>
  <PresentationFormat>On-screen Show (4:3)</PresentationFormat>
  <Paragraphs>81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eStudy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2018-01-30T15:42:08Z</dcterms:modified>
</cp:coreProperties>
</file>