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2"/>
  </p:notesMasterIdLst>
  <p:sldIdLst>
    <p:sldId id="257" r:id="rId2"/>
    <p:sldId id="258" r:id="rId3"/>
    <p:sldId id="259" r:id="rId4"/>
    <p:sldId id="262" r:id="rId5"/>
    <p:sldId id="269" r:id="rId6"/>
    <p:sldId id="261" r:id="rId7"/>
    <p:sldId id="267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11" autoAdjust="0"/>
  </p:normalViewPr>
  <p:slideViewPr>
    <p:cSldViewPr>
      <p:cViewPr varScale="1">
        <p:scale>
          <a:sx n="103" d="100"/>
          <a:sy n="103" d="100"/>
        </p:scale>
        <p:origin x="101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FFBC264-A3D4-4E97-90CC-F1E5505ABC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19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7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>
                <a:effectLst/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6457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effectLst/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/>
              </a:defRPr>
            </a:lvl1pPr>
            <a:lvl2pPr>
              <a:defRPr>
                <a:effectLst/>
              </a:defRPr>
            </a:lvl2pPr>
            <a:lvl3pPr>
              <a:defRPr>
                <a:effectLst/>
              </a:defRPr>
            </a:lvl3pPr>
            <a:lvl4pPr>
              <a:defRPr>
                <a:effectLst/>
              </a:defRPr>
            </a:lvl4pPr>
            <a:lvl5pPr>
              <a:defRPr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093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effectLst/>
              </a:defRPr>
            </a:lvl1pPr>
            <a:lvl2pPr>
              <a:defRPr sz="24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effectLst/>
              </a:defRPr>
            </a:lvl1pPr>
            <a:lvl2pPr>
              <a:defRPr sz="24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188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3286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0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5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355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7" r:id="rId3"/>
    <p:sldLayoutId id="2147483669" r:id="rId4"/>
    <p:sldLayoutId id="2147483670" r:id="rId5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74765"/>
            <a:ext cx="7772400" cy="1736725"/>
          </a:xfrm>
        </p:spPr>
        <p:txBody>
          <a:bodyPr/>
          <a:lstStyle/>
          <a:p>
            <a:r>
              <a:rPr lang="en-US" dirty="0"/>
              <a:t>Nature and Scope of Managerial Economics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055535" y="2971800"/>
            <a:ext cx="703292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1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effectLst/>
              </a:rPr>
              <a:t>Role of Business in Society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3600" dirty="0">
                <a:effectLst/>
              </a:rPr>
              <a:t>Why Firms Exist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Businesses help satisfy consumer wants.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Businesses contributes to social welfare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600" dirty="0">
                <a:effectLst/>
              </a:rPr>
              <a:t>Social Responsibility of Business</a:t>
            </a:r>
          </a:p>
          <a:p>
            <a:pPr lvl="1">
              <a:lnSpc>
                <a:spcPct val="90000"/>
              </a:lnSpc>
            </a:pPr>
            <a:r>
              <a:rPr lang="en-US" sz="3300" dirty="0">
                <a:effectLst/>
              </a:rPr>
              <a:t>Serve customers.</a:t>
            </a:r>
          </a:p>
          <a:p>
            <a:pPr lvl="1">
              <a:lnSpc>
                <a:spcPct val="90000"/>
              </a:lnSpc>
            </a:pPr>
            <a:r>
              <a:rPr lang="en-US" sz="3300" dirty="0">
                <a:effectLst/>
              </a:rPr>
              <a:t>Provide employment opportunities.</a:t>
            </a:r>
          </a:p>
          <a:p>
            <a:pPr lvl="1">
              <a:lnSpc>
                <a:spcPct val="90000"/>
              </a:lnSpc>
            </a:pPr>
            <a:r>
              <a:rPr lang="en-US" sz="3300" dirty="0">
                <a:effectLst/>
              </a:rPr>
              <a:t>Obey laws and regulations.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sz="4000"/>
            </a:br>
            <a:br>
              <a:rPr lang="en-US" sz="4000"/>
            </a:br>
            <a:r>
              <a:rPr lang="en-US" sz="4000"/>
              <a:t>Chapter 1</a:t>
            </a:r>
            <a:br>
              <a:rPr lang="en-US" sz="4000"/>
            </a:br>
            <a:r>
              <a:rPr lang="en-US" sz="4000"/>
              <a:t>OVERVIEW</a:t>
            </a:r>
            <a:br>
              <a:rPr lang="en-US" sz="4000"/>
            </a:br>
            <a:br>
              <a:rPr lang="en-US" sz="4000"/>
            </a:br>
            <a:endParaRPr lang="en-US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How Is Managerial Economics Useful?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Theory of the Firm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Profit Measurement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Why Do Profits Vary among Firms?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Role of Business in Society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Structure of this Text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Chapter 1</a:t>
            </a:r>
            <a:br>
              <a:rPr lang="en-US" sz="4000"/>
            </a:br>
            <a:r>
              <a:rPr lang="en-US" sz="4000"/>
              <a:t>KEY CONCEPTS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managerial economics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theory of the firm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expected value maximization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value of the firm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present value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optimize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satisfice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business profit</a:t>
            </a:r>
          </a:p>
          <a:p>
            <a:endParaRPr lang="en-US" sz="2400" dirty="0">
              <a:effectLst/>
            </a:endParaRP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normal rate of return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economic profit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profit margin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return on stockholders' equity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frictional profit theory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monopoly profit theory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innovation profit theory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compensatory profit theory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ffectLst/>
              </a:rPr>
              <a:t>How Is Managerial Economics Useful?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ct val="30000"/>
              </a:spcBef>
              <a:buNone/>
            </a:pPr>
            <a:r>
              <a:rPr lang="en-US" sz="2800" dirty="0">
                <a:effectLst/>
              </a:rPr>
              <a:t>Evaluating Choice Alternatives</a:t>
            </a:r>
          </a:p>
          <a:p>
            <a:pPr lvl="1"/>
            <a:r>
              <a:rPr lang="en-US" sz="2400" dirty="0">
                <a:effectLst/>
              </a:rPr>
              <a:t>Identify ways to efficiently achieve goals.</a:t>
            </a:r>
          </a:p>
          <a:p>
            <a:pPr lvl="1"/>
            <a:r>
              <a:rPr lang="en-US" sz="2400" dirty="0">
                <a:effectLst/>
              </a:rPr>
              <a:t>Specify pricing and production strategies.</a:t>
            </a:r>
          </a:p>
          <a:p>
            <a:pPr lvl="1"/>
            <a:r>
              <a:rPr lang="en-US" sz="2400" dirty="0">
                <a:effectLst/>
              </a:rPr>
              <a:t>Spell out production and marketing rules to maximize profits.</a:t>
            </a:r>
          </a:p>
          <a:p>
            <a:pPr marL="0" indent="0">
              <a:buNone/>
            </a:pPr>
            <a:r>
              <a:rPr lang="en-US" sz="2800" dirty="0">
                <a:effectLst/>
              </a:rPr>
              <a:t>Making the Best Decision</a:t>
            </a:r>
          </a:p>
          <a:p>
            <a:pPr lvl="1"/>
            <a:r>
              <a:rPr lang="en-US" sz="2400" dirty="0">
                <a:effectLst/>
              </a:rPr>
              <a:t>Managerial economics helps meet management objectives efficiently.</a:t>
            </a:r>
          </a:p>
          <a:p>
            <a:pPr lvl="1"/>
            <a:r>
              <a:rPr lang="en-US" sz="2400" dirty="0">
                <a:effectLst/>
              </a:rPr>
              <a:t>Managerial economics shows the logic of consumer,  and government decisions.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685800"/>
            <a:ext cx="8702675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229600" cy="1139825"/>
          </a:xfrm>
        </p:spPr>
        <p:txBody>
          <a:bodyPr/>
          <a:lstStyle/>
          <a:p>
            <a:r>
              <a:rPr lang="en-US" sz="6000" dirty="0">
                <a:effectLst/>
              </a:rPr>
              <a:t>	Theory of the Firm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sz="2900" dirty="0">
                <a:effectLst/>
              </a:rPr>
              <a:t>Expected Value Maximization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ffectLst/>
              </a:rPr>
              <a:t>Owner-managers maximize short-run profits.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ffectLst/>
              </a:rPr>
              <a:t>Primary goal is long-term expected value maximization.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900" dirty="0">
                <a:effectLst/>
              </a:rPr>
              <a:t>Constraints and the Theory of the Firm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ffectLst/>
              </a:rPr>
              <a:t>Resource constraints.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ffectLst/>
              </a:rPr>
              <a:t>Social constraints.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900" dirty="0">
                <a:effectLst/>
              </a:rPr>
              <a:t>Limitations of the Theory of the Firm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ffectLst/>
              </a:rPr>
              <a:t>Alternative theory adds perspective.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ffectLst/>
              </a:rPr>
              <a:t>Competition forces efficiency.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ffectLst/>
              </a:rPr>
              <a:t>Hostile takeovers threaten inefficient managers.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1217613"/>
            <a:ext cx="5973763" cy="442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>
                <a:effectLst/>
              </a:rPr>
              <a:t>Profit Measurement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3600" dirty="0">
                <a:effectLst/>
              </a:rPr>
              <a:t>Business Versus Economic Profit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Business (accounting) profit reflects explicit costs and revenues.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Economic profit.</a:t>
            </a:r>
          </a:p>
          <a:p>
            <a:pPr lvl="2">
              <a:lnSpc>
                <a:spcPct val="90000"/>
              </a:lnSpc>
            </a:pPr>
            <a:r>
              <a:rPr lang="en-US" sz="2800" dirty="0">
                <a:effectLst/>
              </a:rPr>
              <a:t>Profit above a risk-adjusted normal return.</a:t>
            </a:r>
          </a:p>
          <a:p>
            <a:pPr lvl="2">
              <a:lnSpc>
                <a:spcPct val="90000"/>
              </a:lnSpc>
            </a:pPr>
            <a:r>
              <a:rPr lang="en-US" sz="2800" dirty="0">
                <a:effectLst/>
              </a:rPr>
              <a:t>Considers cash and noncash items.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600" dirty="0">
                <a:effectLst/>
              </a:rPr>
              <a:t>Variability of Business Profits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Business profits vary.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</a:rPr>
              <a:t>Why Do Profits Vary Among Firms?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360" y="1417638"/>
            <a:ext cx="8229600" cy="4525963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4000" dirty="0">
                <a:effectLst/>
              </a:rPr>
              <a:t>Disequilibrium Profit Theories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Unexpected revenue growth.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Unexpected cost savings.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4000" dirty="0">
                <a:effectLst/>
              </a:rPr>
              <a:t>Compensatory Profit Theories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Profits accrue to firms that are better, faster, or cheaper than the competition.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Innovative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ffectLst/>
              </a:rPr>
              <a:t>Efficient</a:t>
            </a:r>
          </a:p>
          <a:p>
            <a:pPr marL="0" lvl="1" indent="0">
              <a:lnSpc>
                <a:spcPct val="90000"/>
              </a:lnSpc>
              <a:buNone/>
            </a:pPr>
            <a:r>
              <a:rPr lang="en-US" sz="4000" dirty="0">
                <a:effectLst/>
              </a:rPr>
              <a:t>Role of Profit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322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Ripple</vt:lpstr>
      <vt:lpstr>Nature and Scope of Managerial Economics</vt:lpstr>
      <vt:lpstr>  Chapter 1 OVERVIEW  </vt:lpstr>
      <vt:lpstr>Chapter 1 KEY CONCEPTS</vt:lpstr>
      <vt:lpstr>How Is Managerial Economics Useful?</vt:lpstr>
      <vt:lpstr>PowerPoint Presentation</vt:lpstr>
      <vt:lpstr> Theory of the Firm</vt:lpstr>
      <vt:lpstr>PowerPoint Presentation</vt:lpstr>
      <vt:lpstr>Profit Measurement</vt:lpstr>
      <vt:lpstr>Why Do Profits Vary Among Firms?</vt:lpstr>
      <vt:lpstr>Role of Business in Society</vt:lpstr>
    </vt:vector>
  </TitlesOfParts>
  <Company>KU,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 11th Edition</dc:title>
  <dc:creator>Mark Hirschey</dc:creator>
  <cp:lastModifiedBy>Michael Roberson</cp:lastModifiedBy>
  <cp:revision>31</cp:revision>
  <dcterms:created xsi:type="dcterms:W3CDTF">2005-06-15T15:53:37Z</dcterms:created>
  <dcterms:modified xsi:type="dcterms:W3CDTF">2017-11-21T17:16:58Z</dcterms:modified>
</cp:coreProperties>
</file>