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2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5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8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6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9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0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6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2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FFC6-9A21-4D83-8901-1BDCCF873E3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2BAB-DAE1-456C-9A45-D391823F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9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600200" y="8382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600200" y="53340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0" y="864233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Ticket Price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5353525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Seats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905000" y="1233565"/>
            <a:ext cx="4267200" cy="3567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4583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81341" y="906398"/>
            <a:ext cx="2295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 of Seats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1600200" y="3086100"/>
            <a:ext cx="2533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219200" y="2907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900957" y="536667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4133850" y="8382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57600" y="5754469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Stadium has fix capacity</a:t>
            </a:r>
            <a:endParaRPr lang="en-US" sz="1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362200" y="700165"/>
            <a:ext cx="4267200" cy="3567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629400" y="4018002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</a:t>
            </a:r>
          </a:p>
          <a:p>
            <a:r>
              <a:rPr lang="en-US" sz="1200" dirty="0" smtClean="0"/>
              <a:t> with new all-star player</a:t>
            </a:r>
            <a:endParaRPr lang="en-US" sz="1200" dirty="0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600200" y="2160032"/>
            <a:ext cx="2533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219200" y="1981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200" dirty="0"/>
              <a:t>1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371600" y="2378769"/>
            <a:ext cx="0" cy="51683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4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8</cp:revision>
  <dcterms:created xsi:type="dcterms:W3CDTF">2010-04-17T15:01:23Z</dcterms:created>
  <dcterms:modified xsi:type="dcterms:W3CDTF">2012-08-09T19:56:59Z</dcterms:modified>
</cp:coreProperties>
</file>