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2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5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8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6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9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0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6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2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9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553948" y="1129162"/>
            <a:ext cx="0" cy="3555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53948" y="4684852"/>
            <a:ext cx="33973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0" y="1068896"/>
            <a:ext cx="583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Drug Price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367355" y="4700294"/>
            <a:ext cx="1433245" cy="292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Drug Use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73922" y="956005"/>
            <a:ext cx="876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Drug </a:t>
            </a:r>
          </a:p>
          <a:p>
            <a:r>
              <a:rPr lang="en-US" sz="1400" dirty="0" smtClean="0"/>
              <a:t>Demand</a:t>
            </a:r>
            <a:endParaRPr lang="en-US" sz="14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53948" y="1972885"/>
            <a:ext cx="2813407" cy="2484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04178" y="1981200"/>
            <a:ext cx="11462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Drug Supply</a:t>
            </a:r>
            <a:endParaRPr lang="en-US" sz="1400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553948" y="2907007"/>
            <a:ext cx="17650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8600" y="2743200"/>
            <a:ext cx="424665" cy="292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2156723" y="4710697"/>
            <a:ext cx="424665" cy="292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318963" y="1441852"/>
            <a:ext cx="0" cy="32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881027" y="5017397"/>
            <a:ext cx="12639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Fixed current term demand for drugs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553948" y="1249694"/>
            <a:ext cx="2813407" cy="2484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304178" y="1143000"/>
            <a:ext cx="11462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Drug Supply</a:t>
            </a:r>
          </a:p>
          <a:p>
            <a:r>
              <a:rPr lang="en-US" sz="1000" dirty="0"/>
              <a:t>w</a:t>
            </a:r>
            <a:r>
              <a:rPr lang="en-US" sz="1000" dirty="0" smtClean="0"/>
              <a:t>ith stronger enforcement</a:t>
            </a:r>
            <a:endParaRPr lang="en-US" sz="1000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553948" y="2183816"/>
            <a:ext cx="17650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28600" y="1981200"/>
            <a:ext cx="424665" cy="292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200" dirty="0"/>
              <a:t>1</a:t>
            </a:r>
            <a:endParaRPr lang="en-US" sz="12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4800600" y="956005"/>
            <a:ext cx="4374223" cy="4113621"/>
            <a:chOff x="4800600" y="956005"/>
            <a:chExt cx="4374223" cy="4113621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278348" y="1129162"/>
              <a:ext cx="0" cy="35556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5278348" y="4684851"/>
              <a:ext cx="33973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4800600" y="1068896"/>
              <a:ext cx="5839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Drug Price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91755" y="4700294"/>
              <a:ext cx="105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Drug Use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819899" y="956005"/>
              <a:ext cx="8763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Drug </a:t>
              </a:r>
            </a:p>
            <a:p>
              <a:r>
                <a:rPr lang="en-US" sz="1400" dirty="0" smtClean="0"/>
                <a:t>Demand</a:t>
              </a:r>
              <a:endParaRPr lang="en-US" sz="1400" dirty="0"/>
            </a:p>
          </p:txBody>
        </p:sp>
        <p:cxnSp>
          <p:nvCxnSpPr>
            <p:cNvPr id="60" name="Straight Connector 59"/>
            <p:cNvCxnSpPr/>
            <p:nvPr/>
          </p:nvCxnSpPr>
          <p:spPr>
            <a:xfrm flipV="1">
              <a:off x="5278348" y="1972885"/>
              <a:ext cx="2813407" cy="2484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8028578" y="1981200"/>
              <a:ext cx="11462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Drug Supply</a:t>
              </a:r>
              <a:endParaRPr lang="en-US" sz="1400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 flipH="1">
              <a:off x="5278348" y="2907007"/>
              <a:ext cx="17650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4953000" y="2743200"/>
              <a:ext cx="424665" cy="2921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sz="1200" dirty="0" smtClean="0"/>
                <a:t>0</a:t>
              </a:r>
              <a:endParaRPr lang="en-US" sz="12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881123" y="4710697"/>
              <a:ext cx="424665" cy="2921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sz="1200" dirty="0" smtClean="0"/>
                <a:t>0</a:t>
              </a:r>
              <a:endParaRPr lang="en-US" sz="1200" dirty="0"/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7043363" y="1441852"/>
              <a:ext cx="0" cy="32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xtBox 65"/>
          <p:cNvSpPr txBox="1"/>
          <p:nvPr/>
        </p:nvSpPr>
        <p:spPr>
          <a:xfrm>
            <a:off x="6605426" y="5017397"/>
            <a:ext cx="1423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Current demand for drugs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5815523" y="762000"/>
            <a:ext cx="114624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Drug Demand</a:t>
            </a:r>
          </a:p>
          <a:p>
            <a:r>
              <a:rPr lang="en-US" sz="1000" dirty="0"/>
              <a:t>w</a:t>
            </a:r>
            <a:r>
              <a:rPr lang="en-US" sz="1000" dirty="0" smtClean="0"/>
              <a:t>ith interdiction</a:t>
            </a:r>
            <a:endParaRPr lang="en-US" sz="1000" dirty="0"/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5278349" y="3555416"/>
            <a:ext cx="10462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953000" y="3352800"/>
            <a:ext cx="424665" cy="292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200" dirty="0"/>
              <a:t>1</a:t>
            </a:r>
            <a:endParaRPr lang="en-US" sz="12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6324600" y="1447800"/>
            <a:ext cx="0" cy="32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128535" y="4724400"/>
            <a:ext cx="424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200" dirty="0"/>
              <a:t>1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5715000" y="4996390"/>
            <a:ext cx="1263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Long term solution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901557" y="86380"/>
            <a:ext cx="3289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Supply Interdiction</a:t>
            </a:r>
            <a:endParaRPr lang="en-US" sz="2800" dirty="0"/>
          </a:p>
        </p:txBody>
      </p:sp>
      <p:sp>
        <p:nvSpPr>
          <p:cNvPr id="74" name="TextBox 73"/>
          <p:cNvSpPr txBox="1"/>
          <p:nvPr/>
        </p:nvSpPr>
        <p:spPr>
          <a:xfrm>
            <a:off x="5473557" y="76200"/>
            <a:ext cx="3289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Demand Interdiction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53265" y="5867400"/>
            <a:ext cx="3690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Increase in drug price causing increased crime, no change in usage</a:t>
            </a:r>
            <a:endParaRPr lang="en-US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105400" y="3048000"/>
            <a:ext cx="0" cy="39369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394827" y="2288977"/>
            <a:ext cx="0" cy="457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6528498" y="4909066"/>
            <a:ext cx="259423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149065" y="5867400"/>
            <a:ext cx="3690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Decrease in drug price from change in demand taste for drugs resulting in a lower market price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0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2" grpId="0"/>
      <p:bldP spid="66" grpId="0"/>
      <p:bldP spid="68" grpId="0"/>
      <p:bldP spid="70" grpId="0"/>
      <p:bldP spid="72" grpId="0"/>
      <p:bldP spid="73" grpId="0"/>
      <p:bldP spid="74" grpId="0"/>
      <p:bldP spid="20" grpId="0"/>
      <p:bldP spid="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78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10</cp:revision>
  <dcterms:created xsi:type="dcterms:W3CDTF">2010-04-17T15:01:23Z</dcterms:created>
  <dcterms:modified xsi:type="dcterms:W3CDTF">2012-08-09T20:24:14Z</dcterms:modified>
</cp:coreProperties>
</file>