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32D40C"/>
    <a:srgbClr val="FF9933"/>
    <a:srgbClr val="34542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1" autoAdjust="0"/>
  </p:normalViewPr>
  <p:slideViewPr>
    <p:cSldViewPr>
      <p:cViewPr varScale="1">
        <p:scale>
          <a:sx n="75" d="100"/>
          <a:sy n="75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663088C9-67D3-48AC-B4AB-FE51AD73B4A1}" type="datetimeFigureOut">
              <a:rPr lang="en-US"/>
              <a:pPr>
                <a:defRPr/>
              </a:pPr>
              <a:t>8/26/2012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50B3E448-2907-4BE9-8D46-DDBB188F1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18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6DC8E4FE-4A7B-4B4D-ADE3-E7DB1AF20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FE516EB7-ABD4-49FA-9DA9-CFC24C901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D2FD49D-44D8-4550-8CDD-473495760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7A73437E-C242-4CFC-BD30-36FE1AFC1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7ACC220E-9FC3-484C-AA3E-65A55D661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467215F0-FFA0-4CEE-A351-067EF2419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392A880E-2F36-4B0B-BF5F-C63B52B0C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DD3F729-CB2A-48B5-A51B-B1AD95B50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63A922A-1F36-46F1-8CCE-63C413AAB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4D662728-2D01-4813-8804-53397CCA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AF73D805-57C2-4359-BE77-CCD97256D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648200" y="6581775"/>
            <a:ext cx="4495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dirty="0">
                <a:solidFill>
                  <a:srgbClr val="6666FF"/>
                </a:solidFill>
              </a:rPr>
              <a:t>Copyright © michael .roberson@eStudy.us, All 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shingtonpost.com/wp-dyn/content/article/2007/04/13/AR2007041302066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800" y="1219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70C0"/>
                </a:solidFill>
              </a:rPr>
              <a:t>Kidney Market</a:t>
            </a:r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800" y="6457890"/>
            <a:ext cx="3429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 smtClean="0">
                <a:hlinkClick r:id="rId2"/>
              </a:rPr>
              <a:t>http://www.washingtonpost.com/wp-dyn/content/article/2007/04/13/AR2007041302066.html</a:t>
            </a:r>
            <a:r>
              <a:rPr lang="en-US" sz="1000" i="1" dirty="0" smtClean="0"/>
              <a:t> </a:t>
            </a:r>
            <a:endParaRPr lang="en-US" sz="10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457200" y="645789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Source:</a:t>
            </a:r>
            <a:endParaRPr lang="en-US" sz="1000" i="1" dirty="0"/>
          </a:p>
        </p:txBody>
      </p:sp>
      <p:sp>
        <p:nvSpPr>
          <p:cNvPr id="36" name="Rectangle 35">
            <a:hlinkClick r:id="rId2"/>
          </p:cNvPr>
          <p:cNvSpPr/>
          <p:nvPr/>
        </p:nvSpPr>
        <p:spPr>
          <a:xfrm>
            <a:off x="7086600" y="1752600"/>
            <a:ext cx="1716496" cy="769441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/>
              <a:t>The Organ Market</a:t>
            </a:r>
          </a:p>
          <a:p>
            <a:r>
              <a:rPr lang="en-US" sz="1000" dirty="0" smtClean="0"/>
              <a:t>by William </a:t>
            </a:r>
            <a:r>
              <a:rPr lang="en-US" sz="1000" dirty="0" err="1" smtClean="0"/>
              <a:t>Saletan</a:t>
            </a:r>
            <a:endParaRPr lang="en-US" sz="1000" dirty="0" smtClean="0"/>
          </a:p>
          <a:p>
            <a:r>
              <a:rPr lang="en-US" sz="1000" dirty="0" smtClean="0"/>
              <a:t>Sunday, April 15, 2007</a:t>
            </a:r>
          </a:p>
          <a:p>
            <a:r>
              <a:rPr lang="en-US" sz="1000" dirty="0" smtClean="0"/>
              <a:t>washingtonpost.com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09600" y="1676400"/>
            <a:ext cx="6172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“More than 70,000 Americans are waiting for kidneys, and the </a:t>
            </a:r>
            <a:r>
              <a:rPr lang="en-US" dirty="0" smtClean="0"/>
              <a:t>list grows </a:t>
            </a:r>
            <a:r>
              <a:rPr lang="en-US" dirty="0" smtClean="0"/>
              <a:t>by almost 5,000 per year. People are dying.”</a:t>
            </a:r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1219200" y="2514600"/>
            <a:ext cx="5181600" cy="3585865"/>
            <a:chOff x="533400" y="2667000"/>
            <a:chExt cx="5181600" cy="3585865"/>
          </a:xfrm>
        </p:grpSpPr>
        <p:cxnSp>
          <p:nvCxnSpPr>
            <p:cNvPr id="41" name="Straight Connector 40"/>
            <p:cNvCxnSpPr/>
            <p:nvPr/>
          </p:nvCxnSpPr>
          <p:spPr bwMode="auto">
            <a:xfrm rot="5400000">
              <a:off x="-304800" y="4267200"/>
              <a:ext cx="304800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 rot="10800000">
              <a:off x="1219200" y="5791200"/>
              <a:ext cx="388620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33400" y="266700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Kidney Price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876800" y="579120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Kidney Quantity</a:t>
              </a:r>
              <a:endParaRPr lang="en-US" sz="1200" dirty="0"/>
            </a:p>
          </p:txBody>
        </p:sp>
      </p:grpSp>
      <p:cxnSp>
        <p:nvCxnSpPr>
          <p:cNvPr id="58" name="Straight Connector 57"/>
          <p:cNvCxnSpPr/>
          <p:nvPr/>
        </p:nvCxnSpPr>
        <p:spPr bwMode="auto">
          <a:xfrm rot="5400000">
            <a:off x="3162300" y="5067300"/>
            <a:ext cx="1143000" cy="0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rgbClr val="66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3429000" y="563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45,000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3200400" y="5867400"/>
            <a:ext cx="114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25,000 more live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05000" y="2895600"/>
            <a:ext cx="3733800" cy="3020199"/>
            <a:chOff x="1905000" y="2895600"/>
            <a:chExt cx="3733800" cy="3020199"/>
          </a:xfrm>
        </p:grpSpPr>
        <p:grpSp>
          <p:nvGrpSpPr>
            <p:cNvPr id="66" name="Group 65"/>
            <p:cNvGrpSpPr/>
            <p:nvPr/>
          </p:nvGrpSpPr>
          <p:grpSpPr>
            <a:xfrm>
              <a:off x="1905000" y="2895600"/>
              <a:ext cx="3733800" cy="2743200"/>
              <a:chOff x="1219200" y="3048000"/>
              <a:chExt cx="3733800" cy="2743200"/>
            </a:xfrm>
          </p:grpSpPr>
          <p:cxnSp>
            <p:nvCxnSpPr>
              <p:cNvPr id="46" name="Straight Connector 45"/>
              <p:cNvCxnSpPr/>
              <p:nvPr/>
            </p:nvCxnSpPr>
            <p:spPr bwMode="auto">
              <a:xfrm>
                <a:off x="1219200" y="3048000"/>
                <a:ext cx="3124200" cy="274320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66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TextBox 46"/>
              <p:cNvSpPr txBox="1"/>
              <p:nvPr/>
            </p:nvSpPr>
            <p:spPr>
              <a:xfrm>
                <a:off x="4114800" y="5181600"/>
                <a:ext cx="83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Kidney Demand</a:t>
                </a:r>
                <a:endParaRPr lang="en-US" sz="1200" dirty="0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4800600" y="5562600"/>
              <a:ext cx="838200" cy="353199"/>
              <a:chOff x="4800600" y="5562600"/>
              <a:chExt cx="838200" cy="353199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800600" y="5638800"/>
                <a:ext cx="838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70,000</a:t>
                </a:r>
                <a:endParaRPr lang="en-US" sz="1200" dirty="0"/>
              </a:p>
            </p:txBody>
          </p:sp>
          <p:sp>
            <p:nvSpPr>
              <p:cNvPr id="68" name="Oval 67"/>
              <p:cNvSpPr/>
              <p:nvPr/>
            </p:nvSpPr>
            <p:spPr bwMode="auto">
              <a:xfrm>
                <a:off x="4953000" y="5562600"/>
                <a:ext cx="91440" cy="91440"/>
              </a:xfrm>
              <a:prstGeom prst="ellipse">
                <a:avLst/>
              </a:prstGeom>
              <a:solidFill>
                <a:srgbClr val="6666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981200" y="2819400"/>
            <a:ext cx="3276600" cy="3448110"/>
            <a:chOff x="1981200" y="2819400"/>
            <a:chExt cx="3276600" cy="3448110"/>
          </a:xfrm>
        </p:grpSpPr>
        <p:grpSp>
          <p:nvGrpSpPr>
            <p:cNvPr id="67" name="Group 66"/>
            <p:cNvGrpSpPr/>
            <p:nvPr/>
          </p:nvGrpSpPr>
          <p:grpSpPr>
            <a:xfrm>
              <a:off x="2514600" y="2819400"/>
              <a:ext cx="2743200" cy="2819400"/>
              <a:chOff x="1828800" y="2971800"/>
              <a:chExt cx="2743200" cy="2819400"/>
            </a:xfrm>
          </p:grpSpPr>
          <p:cxnSp>
            <p:nvCxnSpPr>
              <p:cNvPr id="49" name="Straight Connector 48"/>
              <p:cNvCxnSpPr/>
              <p:nvPr/>
            </p:nvCxnSpPr>
            <p:spPr bwMode="auto">
              <a:xfrm flipV="1">
                <a:off x="1828800" y="3276600"/>
                <a:ext cx="2667000" cy="251460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66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" name="TextBox 53"/>
              <p:cNvSpPr txBox="1"/>
              <p:nvPr/>
            </p:nvSpPr>
            <p:spPr>
              <a:xfrm>
                <a:off x="3733800" y="2971800"/>
                <a:ext cx="83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Kidney Supply</a:t>
                </a:r>
              </a:p>
            </p:txBody>
          </p:sp>
        </p:grpSp>
        <p:grpSp>
          <p:nvGrpSpPr>
            <p:cNvPr id="70" name="Group 69"/>
            <p:cNvGrpSpPr/>
            <p:nvPr/>
          </p:nvGrpSpPr>
          <p:grpSpPr>
            <a:xfrm>
              <a:off x="1981200" y="5562600"/>
              <a:ext cx="838200" cy="704910"/>
              <a:chOff x="1981200" y="5562600"/>
              <a:chExt cx="838200" cy="704910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1981200" y="5638800"/>
                <a:ext cx="838200" cy="628710"/>
                <a:chOff x="1295400" y="5791200"/>
                <a:chExt cx="838200" cy="628710"/>
              </a:xfrm>
            </p:grpSpPr>
            <p:sp>
              <p:nvSpPr>
                <p:cNvPr id="53" name="TextBox 52"/>
                <p:cNvSpPr txBox="1"/>
                <p:nvPr/>
              </p:nvSpPr>
              <p:spPr>
                <a:xfrm>
                  <a:off x="1295400" y="5791200"/>
                  <a:ext cx="83820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/>
                    <a:t>20,000</a:t>
                  </a:r>
                  <a:endParaRPr lang="en-US" sz="1200" dirty="0"/>
                </a:p>
              </p:txBody>
            </p:sp>
            <p:sp>
              <p:nvSpPr>
                <p:cNvPr id="55" name="TextBox 54"/>
                <p:cNvSpPr txBox="1"/>
                <p:nvPr/>
              </p:nvSpPr>
              <p:spPr>
                <a:xfrm>
                  <a:off x="1295400" y="6019800"/>
                  <a:ext cx="6096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</a:rPr>
                    <a:t>Current Supply</a:t>
                  </a:r>
                </a:p>
              </p:txBody>
            </p:sp>
          </p:grpSp>
          <p:sp>
            <p:nvSpPr>
              <p:cNvPr id="69" name="Oval 68"/>
              <p:cNvSpPr/>
              <p:nvPr/>
            </p:nvSpPr>
            <p:spPr bwMode="auto">
              <a:xfrm>
                <a:off x="2499360" y="5562600"/>
                <a:ext cx="91440" cy="91440"/>
              </a:xfrm>
              <a:prstGeom prst="ellipse">
                <a:avLst/>
              </a:prstGeom>
              <a:solidFill>
                <a:srgbClr val="6666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72" name="TextBox 71"/>
          <p:cNvSpPr txBox="1"/>
          <p:nvPr/>
        </p:nvSpPr>
        <p:spPr>
          <a:xfrm>
            <a:off x="6172200" y="37338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are the solutions?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7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Roberson</dc:creator>
  <cp:lastModifiedBy>Michael</cp:lastModifiedBy>
  <cp:revision>61</cp:revision>
  <dcterms:created xsi:type="dcterms:W3CDTF">2006-08-18T18:13:45Z</dcterms:created>
  <dcterms:modified xsi:type="dcterms:W3CDTF">2012-08-26T15:44:21Z</dcterms:modified>
</cp:coreProperties>
</file>